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24384000" cy="13716000"/>
  <p:notesSz cx="6858000" cy="9144000"/>
  <p:embeddedFontLst>
    <p:embeddedFont>
      <p:font typeface="Montaser Arabic" panose="020B0604020202020204" charset="-78"/>
      <p:regular r:id="rId12"/>
    </p:embeddedFont>
    <p:embeddedFont>
      <p:font typeface="Montaser Arabic Bold" panose="020B0604020202020204" charset="-78"/>
      <p:regular r:id="rId13"/>
      <p:bold r:id="rId14"/>
    </p:embeddedFont>
    <p:embeddedFont>
      <p:font typeface="Monument" panose="020B0604020202020204" charset="0"/>
      <p:regular r:id="rId15"/>
    </p:embeddedFont>
    <p:embeddedFont>
      <p:font typeface="Monument Bold" panose="020B060402020202020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90" autoAdjust="0"/>
  </p:normalViewPr>
  <p:slideViewPr>
    <p:cSldViewPr>
      <p:cViewPr>
        <p:scale>
          <a:sx n="45" d="100"/>
          <a:sy n="45" d="100"/>
        </p:scale>
        <p:origin x="298" y="-456"/>
      </p:cViewPr>
      <p:guideLst>
        <p:guide orient="horz" pos="2160"/>
        <p:guide pos="28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515" y="2130426"/>
            <a:ext cx="7780505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3030" y="3886200"/>
            <a:ext cx="640747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6313" y="274639"/>
            <a:ext cx="205954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77" y="274639"/>
            <a:ext cx="602607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66" y="4406901"/>
            <a:ext cx="778050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66" y="2906713"/>
            <a:ext cx="778050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77" y="1600201"/>
            <a:ext cx="404281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3047" y="1600201"/>
            <a:ext cx="404281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77" y="1535113"/>
            <a:ext cx="40444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77" y="2174875"/>
            <a:ext cx="40444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9869" y="1535113"/>
            <a:ext cx="40459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9869" y="2174875"/>
            <a:ext cx="40459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7" y="273050"/>
            <a:ext cx="30114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778" y="273051"/>
            <a:ext cx="511708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77" y="1435101"/>
            <a:ext cx="30114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157" y="4800600"/>
            <a:ext cx="5492121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4157" y="612775"/>
            <a:ext cx="5492121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4157" y="5367338"/>
            <a:ext cx="5492121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677" y="274638"/>
            <a:ext cx="82381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77" y="1600201"/>
            <a:ext cx="823818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677" y="6356351"/>
            <a:ext cx="2135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7458" y="6356351"/>
            <a:ext cx="2898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60033" y="6356351"/>
            <a:ext cx="2135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sv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6.svg"/><Relationship Id="rId9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700" y="1"/>
            <a:ext cx="24371299" cy="13874033"/>
          </a:xfrm>
          <a:custGeom>
            <a:avLst/>
            <a:gdLst/>
            <a:ahLst/>
            <a:cxnLst/>
            <a:rect l="l" t="t" r="r" b="b"/>
            <a:pathLst>
              <a:path w="26296291" h="13874033">
                <a:moveTo>
                  <a:pt x="26296291" y="0"/>
                </a:moveTo>
                <a:lnTo>
                  <a:pt x="0" y="0"/>
                </a:lnTo>
                <a:lnTo>
                  <a:pt x="0" y="13874033"/>
                </a:lnTo>
                <a:lnTo>
                  <a:pt x="26296291" y="13874033"/>
                </a:lnTo>
                <a:lnTo>
                  <a:pt x="26296291" y="0"/>
                </a:lnTo>
                <a:close/>
              </a:path>
            </a:pathLst>
          </a:custGeom>
          <a:blipFill>
            <a:blip r:embed="rId2"/>
            <a:stretch>
              <a:fillRect l="-7899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7086600" y="1040347"/>
            <a:ext cx="10704480" cy="11635305"/>
          </a:xfrm>
          <a:custGeom>
            <a:avLst/>
            <a:gdLst/>
            <a:ahLst/>
            <a:cxnLst/>
            <a:rect l="l" t="t" r="r" b="b"/>
            <a:pathLst>
              <a:path w="10704480" h="11635305">
                <a:moveTo>
                  <a:pt x="0" y="0"/>
                </a:moveTo>
                <a:lnTo>
                  <a:pt x="10704480" y="0"/>
                </a:lnTo>
                <a:lnTo>
                  <a:pt x="10704480" y="11635304"/>
                </a:lnTo>
                <a:lnTo>
                  <a:pt x="0" y="11635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84301" y="1295401"/>
            <a:ext cx="13481481" cy="61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88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-2380706" y="858143"/>
            <a:ext cx="16586338" cy="2714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53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 </a:t>
            </a:r>
            <a:r>
              <a:rPr lang="en-US" sz="53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NO</a:t>
            </a:r>
            <a:r>
              <a:rPr lang="en-US" sz="53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 VÁLIDOS </a:t>
            </a:r>
          </a:p>
          <a:p>
            <a:pPr algn="ctr">
              <a:lnSpc>
                <a:spcPts val="6488"/>
              </a:lnSpc>
            </a:pPr>
            <a:r>
              <a:rPr lang="en-US" sz="4634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Números</a:t>
            </a:r>
            <a:r>
              <a:rPr lang="en-US" sz="43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repetidos</a:t>
            </a:r>
            <a:endParaRPr lang="en-US" sz="4300" dirty="0">
              <a:solidFill>
                <a:srgbClr val="23273D"/>
              </a:solidFill>
              <a:latin typeface="Monument Bold"/>
              <a:ea typeface="Monument Bold"/>
              <a:cs typeface="Monument Bold"/>
              <a:sym typeface="Monument Bold"/>
            </a:endParaRPr>
          </a:p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</a:t>
            </a:r>
            <a:r>
              <a:rPr lang="en-US" sz="43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Nulos</a:t>
            </a:r>
            <a:endParaRPr lang="en-US" sz="4300" dirty="0">
              <a:solidFill>
                <a:srgbClr val="23273D"/>
              </a:solidFill>
              <a:latin typeface="Monument Bold"/>
              <a:ea typeface="Monument Bold"/>
              <a:cs typeface="Monument Bold"/>
              <a:sym typeface="Monument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785529" y="948859"/>
            <a:ext cx="2384717" cy="1615646"/>
          </a:xfrm>
          <a:custGeom>
            <a:avLst/>
            <a:gdLst/>
            <a:ahLst/>
            <a:cxnLst/>
            <a:rect l="l" t="t" r="r" b="b"/>
            <a:pathLst>
              <a:path w="2384717" h="1615646">
                <a:moveTo>
                  <a:pt x="0" y="0"/>
                </a:moveTo>
                <a:lnTo>
                  <a:pt x="2384717" y="0"/>
                </a:lnTo>
                <a:lnTo>
                  <a:pt x="2384717" y="1615645"/>
                </a:lnTo>
                <a:lnTo>
                  <a:pt x="0" y="16156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11014608" y="807068"/>
            <a:ext cx="1926559" cy="1360632"/>
          </a:xfrm>
          <a:custGeom>
            <a:avLst/>
            <a:gdLst/>
            <a:ahLst/>
            <a:cxnLst/>
            <a:rect l="l" t="t" r="r" b="b"/>
            <a:pathLst>
              <a:path w="1926559" h="1360632">
                <a:moveTo>
                  <a:pt x="0" y="0"/>
                </a:moveTo>
                <a:lnTo>
                  <a:pt x="1926559" y="0"/>
                </a:lnTo>
                <a:lnTo>
                  <a:pt x="1926559" y="1360632"/>
                </a:lnTo>
                <a:lnTo>
                  <a:pt x="0" y="1360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12841642" y="3818021"/>
            <a:ext cx="10954414" cy="7763940"/>
          </a:xfrm>
          <a:custGeom>
            <a:avLst/>
            <a:gdLst/>
            <a:ahLst/>
            <a:cxnLst/>
            <a:rect l="l" t="t" r="r" b="b"/>
            <a:pathLst>
              <a:path w="11099724" h="7866929">
                <a:moveTo>
                  <a:pt x="0" y="0"/>
                </a:moveTo>
                <a:lnTo>
                  <a:pt x="11099724" y="0"/>
                </a:lnTo>
                <a:lnTo>
                  <a:pt x="11099724" y="7866930"/>
                </a:lnTo>
                <a:lnTo>
                  <a:pt x="0" y="78669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TextBox 9"/>
          <p:cNvSpPr txBox="1"/>
          <p:nvPr/>
        </p:nvSpPr>
        <p:spPr>
          <a:xfrm>
            <a:off x="12753857" y="858143"/>
            <a:ext cx="10327205" cy="2714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53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 </a:t>
            </a:r>
            <a:r>
              <a:rPr lang="en-US" sz="5300" dirty="0">
                <a:solidFill>
                  <a:srgbClr val="20243E"/>
                </a:solidFill>
                <a:latin typeface="Monument Bold"/>
                <a:ea typeface="Monument Bold"/>
                <a:cs typeface="Monument Bold"/>
                <a:sym typeface="Monument Bold"/>
              </a:rPr>
              <a:t>NO </a:t>
            </a:r>
            <a:r>
              <a:rPr lang="en-US" sz="53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VÁLIDOS </a:t>
            </a:r>
          </a:p>
          <a:p>
            <a:pPr algn="ctr">
              <a:lnSpc>
                <a:spcPts val="6488"/>
              </a:lnSpc>
            </a:pP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Exceso</a:t>
            </a:r>
            <a:r>
              <a:rPr lang="en-US" sz="43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de </a:t>
            </a: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candidatos</a:t>
            </a:r>
            <a:r>
              <a:rPr lang="en-US" sz="43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</a:p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</a:t>
            </a:r>
            <a:r>
              <a:rPr lang="en-US" sz="43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Nulos</a:t>
            </a:r>
            <a:endParaRPr lang="en-US" sz="4300" dirty="0">
              <a:solidFill>
                <a:srgbClr val="23273D"/>
              </a:solidFill>
              <a:latin typeface="Monument Bold"/>
              <a:ea typeface="Monument Bold"/>
              <a:cs typeface="Monument Bold"/>
              <a:sym typeface="Monumen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87944" y="11582400"/>
            <a:ext cx="23208112" cy="1202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71"/>
              </a:lnSpc>
              <a:spcBef>
                <a:spcPct val="0"/>
              </a:spcBef>
            </a:pP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Si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alguno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de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los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géneros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excede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el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número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de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candidaturas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a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elegir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,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serán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NULOS la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totalidad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de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los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votos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de ese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género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.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2FB3741A-4C82-95F6-BC74-8696D468836C}"/>
              </a:ext>
            </a:extLst>
          </p:cNvPr>
          <p:cNvSpPr/>
          <p:nvPr/>
        </p:nvSpPr>
        <p:spPr>
          <a:xfrm>
            <a:off x="587944" y="3810000"/>
            <a:ext cx="10672083" cy="7763940"/>
          </a:xfrm>
          <a:custGeom>
            <a:avLst/>
            <a:gdLst/>
            <a:ahLst/>
            <a:cxnLst/>
            <a:rect l="l" t="t" r="r" b="b"/>
            <a:pathLst>
              <a:path w="10872825" h="7909980">
                <a:moveTo>
                  <a:pt x="0" y="0"/>
                </a:moveTo>
                <a:lnTo>
                  <a:pt x="10872824" y="0"/>
                </a:lnTo>
                <a:lnTo>
                  <a:pt x="10872824" y="7909980"/>
                </a:lnTo>
                <a:lnTo>
                  <a:pt x="0" y="79099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159B1149-86D5-3060-915F-64166D51992F}"/>
              </a:ext>
            </a:extLst>
          </p:cNvPr>
          <p:cNvSpPr txBox="1"/>
          <p:nvPr/>
        </p:nvSpPr>
        <p:spPr>
          <a:xfrm>
            <a:off x="6803658" y="12126953"/>
            <a:ext cx="10776681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71"/>
              </a:lnSpc>
            </a:pPr>
            <a:endParaRPr dirty="0"/>
          </a:p>
          <a:p>
            <a:pPr algn="ctr">
              <a:lnSpc>
                <a:spcPts val="4971"/>
              </a:lnSpc>
              <a:spcBef>
                <a:spcPct val="0"/>
              </a:spcBef>
            </a:pPr>
            <a:r>
              <a:rPr lang="en-US" sz="2500" dirty="0">
                <a:solidFill>
                  <a:srgbClr val="12164C"/>
                </a:solidFill>
                <a:latin typeface="Monument"/>
                <a:ea typeface="Monument"/>
                <a:cs typeface="Monument"/>
                <a:sym typeface="Monument"/>
              </a:rPr>
              <a:t>www.construyendojusticia.mx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DB965129-F600-FCED-6151-EA2D9A3A42B3}"/>
              </a:ext>
            </a:extLst>
          </p:cNvPr>
          <p:cNvSpPr/>
          <p:nvPr/>
        </p:nvSpPr>
        <p:spPr>
          <a:xfrm>
            <a:off x="23071516" y="-1312484"/>
            <a:ext cx="2624967" cy="2624967"/>
          </a:xfrm>
          <a:custGeom>
            <a:avLst/>
            <a:gdLst/>
            <a:ahLst/>
            <a:cxnLst/>
            <a:rect l="l" t="t" r="r" b="b"/>
            <a:pathLst>
              <a:path w="2624967" h="2624967">
                <a:moveTo>
                  <a:pt x="0" y="0"/>
                </a:moveTo>
                <a:lnTo>
                  <a:pt x="2624966" y="0"/>
                </a:lnTo>
                <a:lnTo>
                  <a:pt x="2624966" y="2624966"/>
                </a:lnTo>
                <a:lnTo>
                  <a:pt x="0" y="2624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F93FFC02-96E1-DFB2-8562-B2F5F7A9322A}"/>
              </a:ext>
            </a:extLst>
          </p:cNvPr>
          <p:cNvSpPr/>
          <p:nvPr/>
        </p:nvSpPr>
        <p:spPr>
          <a:xfrm>
            <a:off x="-1316494" y="12403516"/>
            <a:ext cx="2624967" cy="2624967"/>
          </a:xfrm>
          <a:custGeom>
            <a:avLst/>
            <a:gdLst/>
            <a:ahLst/>
            <a:cxnLst/>
            <a:rect l="l" t="t" r="r" b="b"/>
            <a:pathLst>
              <a:path w="2624967" h="2624967">
                <a:moveTo>
                  <a:pt x="0" y="0"/>
                </a:moveTo>
                <a:lnTo>
                  <a:pt x="2624966" y="0"/>
                </a:lnTo>
                <a:lnTo>
                  <a:pt x="2624966" y="2624966"/>
                </a:lnTo>
                <a:lnTo>
                  <a:pt x="0" y="2624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923" y="-152400"/>
            <a:ext cx="24537123" cy="13944844"/>
          </a:xfrm>
          <a:custGeom>
            <a:avLst/>
            <a:gdLst/>
            <a:ahLst/>
            <a:cxnLst/>
            <a:rect l="l" t="t" r="r" b="b"/>
            <a:pathLst>
              <a:path w="24544197" h="13792444">
                <a:moveTo>
                  <a:pt x="0" y="0"/>
                </a:moveTo>
                <a:lnTo>
                  <a:pt x="24544196" y="0"/>
                </a:lnTo>
                <a:lnTo>
                  <a:pt x="24544196" y="13792444"/>
                </a:lnTo>
                <a:lnTo>
                  <a:pt x="0" y="13792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88" t="1094" r="-29" b="-35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2237686" y="374038"/>
            <a:ext cx="19914979" cy="1782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8"/>
              </a:lnSpc>
            </a:pPr>
            <a:r>
              <a:rPr lang="en-US" sz="5400" dirty="0">
                <a:solidFill>
                  <a:srgbClr val="D79F4C"/>
                </a:solidFill>
                <a:latin typeface="Monument Bold"/>
                <a:ea typeface="Monument Bold"/>
                <a:cs typeface="Monument Bold"/>
                <a:sym typeface="Monument Bold"/>
              </a:rPr>
              <a:t>VALIDEZ O NULIDAD DEL VOTO </a:t>
            </a:r>
          </a:p>
          <a:p>
            <a:pPr algn="ctr">
              <a:lnSpc>
                <a:spcPts val="6212"/>
              </a:lnSpc>
            </a:pPr>
            <a:r>
              <a:rPr lang="en-US" sz="4400" dirty="0">
                <a:solidFill>
                  <a:srgbClr val="12164C"/>
                </a:solidFill>
                <a:latin typeface="Monument Bold"/>
                <a:ea typeface="Monument Bold"/>
                <a:cs typeface="Monument Bold"/>
                <a:sym typeface="Monument Bold"/>
              </a:rPr>
              <a:t>EN BOLETAS ELECTORALES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7357" y="3526387"/>
            <a:ext cx="4366766" cy="89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Voto </a:t>
            </a:r>
            <a:r>
              <a:rPr lang="en-US" sz="4000" b="1" dirty="0" err="1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Válido</a:t>
            </a:r>
            <a:r>
              <a:rPr lang="en-US" sz="4000" b="1" dirty="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08227" y="6417976"/>
            <a:ext cx="3565029" cy="880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Voto </a:t>
            </a:r>
            <a:r>
              <a:rPr lang="en-US" sz="4000" b="1" dirty="0" err="1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Nulo</a:t>
            </a:r>
            <a:endParaRPr lang="en-US" sz="4000" b="1" dirty="0">
              <a:solidFill>
                <a:srgbClr val="000000"/>
              </a:solidFill>
              <a:latin typeface="Montaser Arabic Bold"/>
              <a:ea typeface="Montaser Arabic Bold"/>
              <a:cs typeface="Montaser Arabic Bold"/>
              <a:sym typeface="Montaser Arabic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07356" y="8879515"/>
            <a:ext cx="4366767" cy="4147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64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Boletas</a:t>
            </a:r>
            <a:r>
              <a:rPr lang="en-US" sz="4000" b="1" dirty="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con </a:t>
            </a:r>
            <a:r>
              <a:rPr lang="en-US" sz="4000" b="1" dirty="0" err="1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recuadros</a:t>
            </a:r>
            <a:r>
              <a:rPr lang="en-US" sz="4000" b="1" dirty="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NO </a:t>
            </a:r>
            <a:r>
              <a:rPr lang="en-US" sz="4000" b="1" dirty="0" err="1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utilizados</a:t>
            </a:r>
            <a:r>
              <a:rPr lang="en-US" sz="4000" b="1" dirty="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/ </a:t>
            </a:r>
            <a:r>
              <a:rPr lang="en-US" sz="4000" b="1" dirty="0" err="1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Recuadros</a:t>
            </a:r>
            <a:r>
              <a:rPr lang="en-US" sz="4000" b="1" dirty="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NO </a:t>
            </a:r>
            <a:r>
              <a:rPr lang="en-US" sz="4000" b="1" dirty="0" err="1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utilizados</a:t>
            </a:r>
            <a:r>
              <a:rPr lang="en-US" sz="4000" b="1" dirty="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89578" y="5650551"/>
            <a:ext cx="17135411" cy="27214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200"/>
              </a:lnSpc>
            </a:pPr>
            <a:endParaRPr/>
          </a:p>
        </p:txBody>
      </p:sp>
      <p:grpSp>
        <p:nvGrpSpPr>
          <p:cNvPr id="22" name="Group 16">
            <a:extLst>
              <a:ext uri="{FF2B5EF4-FFF2-40B4-BE49-F238E27FC236}">
                <a16:creationId xmlns:a16="http://schemas.microsoft.com/office/drawing/2014/main" id="{D20B4BFD-6461-A43B-1E18-C92A6710267F}"/>
              </a:ext>
            </a:extLst>
          </p:cNvPr>
          <p:cNvGrpSpPr/>
          <p:nvPr/>
        </p:nvGrpSpPr>
        <p:grpSpPr>
          <a:xfrm>
            <a:off x="7036096" y="8469444"/>
            <a:ext cx="17135411" cy="3874957"/>
            <a:chOff x="0" y="-57150"/>
            <a:chExt cx="3786977" cy="856377"/>
          </a:xfrm>
        </p:grpSpPr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4C2FD771-5D69-D140-4B34-3D594E2D0860}"/>
                </a:ext>
              </a:extLst>
            </p:cNvPr>
            <p:cNvSpPr/>
            <p:nvPr/>
          </p:nvSpPr>
          <p:spPr>
            <a:xfrm>
              <a:off x="0" y="0"/>
              <a:ext cx="3786977" cy="799227"/>
            </a:xfrm>
            <a:custGeom>
              <a:avLst/>
              <a:gdLst/>
              <a:ahLst/>
              <a:cxnLst/>
              <a:rect l="l" t="t" r="r" b="b"/>
              <a:pathLst>
                <a:path w="3786977" h="799227">
                  <a:moveTo>
                    <a:pt x="30723" y="0"/>
                  </a:moveTo>
                  <a:lnTo>
                    <a:pt x="3756254" y="0"/>
                  </a:lnTo>
                  <a:cubicBezTo>
                    <a:pt x="3773222" y="0"/>
                    <a:pt x="3786977" y="13755"/>
                    <a:pt x="3786977" y="30723"/>
                  </a:cubicBezTo>
                  <a:lnTo>
                    <a:pt x="3786977" y="768504"/>
                  </a:lnTo>
                  <a:cubicBezTo>
                    <a:pt x="3786977" y="776652"/>
                    <a:pt x="3783740" y="784467"/>
                    <a:pt x="3777979" y="790229"/>
                  </a:cubicBezTo>
                  <a:cubicBezTo>
                    <a:pt x="3772217" y="795990"/>
                    <a:pt x="3764403" y="799227"/>
                    <a:pt x="3756254" y="799227"/>
                  </a:cubicBezTo>
                  <a:lnTo>
                    <a:pt x="30723" y="799227"/>
                  </a:lnTo>
                  <a:cubicBezTo>
                    <a:pt x="22575" y="799227"/>
                    <a:pt x="14760" y="795990"/>
                    <a:pt x="8999" y="790229"/>
                  </a:cubicBezTo>
                  <a:cubicBezTo>
                    <a:pt x="3237" y="784467"/>
                    <a:pt x="0" y="776652"/>
                    <a:pt x="0" y="768504"/>
                  </a:cubicBezTo>
                  <a:lnTo>
                    <a:pt x="0" y="30723"/>
                  </a:lnTo>
                  <a:cubicBezTo>
                    <a:pt x="0" y="22575"/>
                    <a:pt x="3237" y="14760"/>
                    <a:pt x="8999" y="8999"/>
                  </a:cubicBezTo>
                  <a:cubicBezTo>
                    <a:pt x="14760" y="3237"/>
                    <a:pt x="22575" y="0"/>
                    <a:pt x="307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D19B50"/>
              </a:solidFill>
              <a:prstDash val="dash"/>
              <a:round/>
            </a:ln>
          </p:spPr>
          <p:txBody>
            <a:bodyPr/>
            <a:lstStyle/>
            <a:p>
              <a:endParaRPr lang="es-MX" dirty="0"/>
            </a:p>
          </p:txBody>
        </p:sp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id="{4FBCB56C-AD9E-8F8B-4EAC-5E65D1BAB85C}"/>
                </a:ext>
              </a:extLst>
            </p:cNvPr>
            <p:cNvSpPr txBox="1"/>
            <p:nvPr/>
          </p:nvSpPr>
          <p:spPr>
            <a:xfrm>
              <a:off x="0" y="-57150"/>
              <a:ext cx="3786977" cy="856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605748" y="9211144"/>
            <a:ext cx="15837433" cy="2650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Boletas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que no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tienen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marcas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o no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puede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identificarse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el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sentido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de, al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menos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un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voto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. </a:t>
            </a:r>
          </a:p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Espacios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vacíos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destinados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para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el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registro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numérico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de las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candidaturas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seleccionadas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.</a:t>
            </a:r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D3652FC6-27E5-8F5F-FD3E-825181BFDB11}"/>
              </a:ext>
            </a:extLst>
          </p:cNvPr>
          <p:cNvSpPr/>
          <p:nvPr/>
        </p:nvSpPr>
        <p:spPr>
          <a:xfrm>
            <a:off x="7089578" y="6151697"/>
            <a:ext cx="17081929" cy="1946157"/>
          </a:xfrm>
          <a:custGeom>
            <a:avLst/>
            <a:gdLst/>
            <a:ahLst/>
            <a:cxnLst/>
            <a:rect l="l" t="t" r="r" b="b"/>
            <a:pathLst>
              <a:path w="3786977" h="544300">
                <a:moveTo>
                  <a:pt x="30723" y="0"/>
                </a:moveTo>
                <a:lnTo>
                  <a:pt x="3756254" y="0"/>
                </a:lnTo>
                <a:cubicBezTo>
                  <a:pt x="3773222" y="0"/>
                  <a:pt x="3786977" y="13755"/>
                  <a:pt x="3786977" y="30723"/>
                </a:cubicBezTo>
                <a:lnTo>
                  <a:pt x="3786977" y="513577"/>
                </a:lnTo>
                <a:cubicBezTo>
                  <a:pt x="3786977" y="521725"/>
                  <a:pt x="3783740" y="529540"/>
                  <a:pt x="3777979" y="535302"/>
                </a:cubicBezTo>
                <a:cubicBezTo>
                  <a:pt x="3772217" y="541063"/>
                  <a:pt x="3764403" y="544300"/>
                  <a:pt x="3756254" y="544300"/>
                </a:cubicBezTo>
                <a:lnTo>
                  <a:pt x="30723" y="544300"/>
                </a:lnTo>
                <a:cubicBezTo>
                  <a:pt x="22575" y="544300"/>
                  <a:pt x="14760" y="541063"/>
                  <a:pt x="8999" y="535302"/>
                </a:cubicBezTo>
                <a:cubicBezTo>
                  <a:pt x="3237" y="529540"/>
                  <a:pt x="0" y="521725"/>
                  <a:pt x="0" y="513577"/>
                </a:cubicBezTo>
                <a:lnTo>
                  <a:pt x="0" y="30723"/>
                </a:lnTo>
                <a:cubicBezTo>
                  <a:pt x="0" y="22575"/>
                  <a:pt x="3237" y="14760"/>
                  <a:pt x="8999" y="8999"/>
                </a:cubicBezTo>
                <a:cubicBezTo>
                  <a:pt x="14760" y="3237"/>
                  <a:pt x="22575" y="0"/>
                  <a:pt x="3072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95250" cap="rnd">
            <a:solidFill>
              <a:srgbClr val="12164C"/>
            </a:solidFill>
            <a:prstDash val="dash"/>
            <a:round/>
          </a:ln>
        </p:spPr>
        <p:txBody>
          <a:bodyPr/>
          <a:lstStyle/>
          <a:p>
            <a:endParaRPr lang="es-MX" dirty="0"/>
          </a:p>
        </p:txBody>
      </p:sp>
      <p:sp>
        <p:nvSpPr>
          <p:cNvPr id="8" name="TextBox 8"/>
          <p:cNvSpPr txBox="1"/>
          <p:nvPr/>
        </p:nvSpPr>
        <p:spPr>
          <a:xfrm>
            <a:off x="7605747" y="6504271"/>
            <a:ext cx="15837433" cy="1290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317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Aquellos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cuyas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marcas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se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realicen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de forma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tal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que </a:t>
            </a:r>
            <a:r>
              <a:rPr lang="en-US" sz="3200" b="1" dirty="0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no </a:t>
            </a:r>
            <a:r>
              <a:rPr lang="en-US" sz="3200" b="1" dirty="0" err="1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permitan</a:t>
            </a:r>
            <a:r>
              <a:rPr lang="en-US" sz="3200" b="1" dirty="0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  <a:r>
              <a:rPr lang="en-US" sz="3200" b="1" dirty="0" err="1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identificar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el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sentido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de un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voto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o se </a:t>
            </a:r>
            <a:r>
              <a:rPr lang="en-US" sz="3200" b="1" dirty="0" err="1">
                <a:solidFill>
                  <a:srgbClr val="D79F4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manifieste</a:t>
            </a:r>
            <a:r>
              <a:rPr lang="en-US" sz="3200" b="1" dirty="0">
                <a:solidFill>
                  <a:srgbClr val="D79F4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  <a:r>
              <a:rPr lang="en-US" sz="3200" b="1" dirty="0" err="1">
                <a:solidFill>
                  <a:srgbClr val="D79F4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claramente</a:t>
            </a:r>
            <a:r>
              <a:rPr lang="en-US" sz="3200" b="1" dirty="0">
                <a:solidFill>
                  <a:srgbClr val="D79F4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la </a:t>
            </a:r>
            <a:r>
              <a:rPr lang="en-US" sz="3200" b="1" dirty="0" err="1">
                <a:solidFill>
                  <a:srgbClr val="D79F4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intención</a:t>
            </a:r>
            <a:r>
              <a:rPr lang="en-US" sz="3200" b="1" dirty="0">
                <a:solidFill>
                  <a:srgbClr val="D79F4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de </a:t>
            </a:r>
            <a:r>
              <a:rPr lang="en-US" sz="3200" b="1" dirty="0" err="1">
                <a:solidFill>
                  <a:srgbClr val="D79F4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anular</a:t>
            </a:r>
            <a:r>
              <a:rPr lang="en-US" sz="3200" b="1" dirty="0">
                <a:solidFill>
                  <a:srgbClr val="D79F4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  <a:r>
              <a:rPr lang="en-US" sz="3200" b="1" dirty="0" err="1">
                <a:solidFill>
                  <a:srgbClr val="D79F4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el</a:t>
            </a:r>
            <a:r>
              <a:rPr lang="en-US" sz="3200" b="1" dirty="0">
                <a:solidFill>
                  <a:srgbClr val="D79F4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  <a:r>
              <a:rPr lang="en-US" sz="3200" b="1" dirty="0" err="1">
                <a:solidFill>
                  <a:srgbClr val="D79F4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voto</a:t>
            </a:r>
            <a:r>
              <a:rPr lang="en-US" sz="3200" b="1" dirty="0">
                <a:solidFill>
                  <a:srgbClr val="D79F4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.</a:t>
            </a:r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A466F1A6-4DBF-17B8-C131-7F84C8D82509}"/>
              </a:ext>
            </a:extLst>
          </p:cNvPr>
          <p:cNvGrpSpPr/>
          <p:nvPr/>
        </p:nvGrpSpPr>
        <p:grpSpPr>
          <a:xfrm>
            <a:off x="7089577" y="2599127"/>
            <a:ext cx="17081930" cy="2953988"/>
            <a:chOff x="0" y="0"/>
            <a:chExt cx="3786977" cy="621222"/>
          </a:xfrm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C50BDFBC-6A69-F6FE-895B-AFB1D20D7787}"/>
                </a:ext>
              </a:extLst>
            </p:cNvPr>
            <p:cNvSpPr/>
            <p:nvPr/>
          </p:nvSpPr>
          <p:spPr>
            <a:xfrm>
              <a:off x="0" y="0"/>
              <a:ext cx="3786977" cy="621222"/>
            </a:xfrm>
            <a:custGeom>
              <a:avLst/>
              <a:gdLst/>
              <a:ahLst/>
              <a:cxnLst/>
              <a:rect l="l" t="t" r="r" b="b"/>
              <a:pathLst>
                <a:path w="3786977" h="621222">
                  <a:moveTo>
                    <a:pt x="30723" y="0"/>
                  </a:moveTo>
                  <a:lnTo>
                    <a:pt x="3756254" y="0"/>
                  </a:lnTo>
                  <a:cubicBezTo>
                    <a:pt x="3773222" y="0"/>
                    <a:pt x="3786977" y="13755"/>
                    <a:pt x="3786977" y="30723"/>
                  </a:cubicBezTo>
                  <a:lnTo>
                    <a:pt x="3786977" y="590499"/>
                  </a:lnTo>
                  <a:cubicBezTo>
                    <a:pt x="3786977" y="598648"/>
                    <a:pt x="3783740" y="606462"/>
                    <a:pt x="3777979" y="612224"/>
                  </a:cubicBezTo>
                  <a:cubicBezTo>
                    <a:pt x="3772217" y="617985"/>
                    <a:pt x="3764403" y="621222"/>
                    <a:pt x="3756254" y="621222"/>
                  </a:cubicBezTo>
                  <a:lnTo>
                    <a:pt x="30723" y="621222"/>
                  </a:lnTo>
                  <a:cubicBezTo>
                    <a:pt x="22575" y="621222"/>
                    <a:pt x="14760" y="617985"/>
                    <a:pt x="8999" y="612224"/>
                  </a:cubicBezTo>
                  <a:cubicBezTo>
                    <a:pt x="3237" y="606462"/>
                    <a:pt x="0" y="598648"/>
                    <a:pt x="0" y="590499"/>
                  </a:cubicBezTo>
                  <a:lnTo>
                    <a:pt x="0" y="30723"/>
                  </a:lnTo>
                  <a:cubicBezTo>
                    <a:pt x="0" y="22575"/>
                    <a:pt x="3237" y="14760"/>
                    <a:pt x="8999" y="8999"/>
                  </a:cubicBezTo>
                  <a:cubicBezTo>
                    <a:pt x="14760" y="3237"/>
                    <a:pt x="22575" y="0"/>
                    <a:pt x="307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D19B50"/>
              </a:solidFill>
              <a:prstDash val="dash"/>
              <a:rou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A96FFB40-B3F7-EFE0-9E67-4C350A6CF340}"/>
                </a:ext>
              </a:extLst>
            </p:cNvPr>
            <p:cNvSpPr txBox="1"/>
            <p:nvPr/>
          </p:nvSpPr>
          <p:spPr>
            <a:xfrm>
              <a:off x="0" y="-57150"/>
              <a:ext cx="3786977" cy="678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605748" y="2724874"/>
            <a:ext cx="15837433" cy="2650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3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Contiene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b="1" dirty="0" err="1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marcas</a:t>
            </a:r>
            <a:r>
              <a:rPr lang="en-US" sz="3200" b="1" dirty="0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o </a:t>
            </a:r>
            <a:r>
              <a:rPr lang="en-US" sz="3200" b="1" dirty="0" err="1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números</a:t>
            </a:r>
            <a:r>
              <a:rPr lang="en-US" sz="3200" b="1" dirty="0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  <a:r>
              <a:rPr lang="en-US" sz="3200" b="1" dirty="0" err="1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en</a:t>
            </a:r>
            <a:r>
              <a:rPr lang="en-US" sz="3200" b="1" dirty="0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un </a:t>
            </a:r>
            <a:r>
              <a:rPr lang="en-US" sz="3200" b="1" dirty="0" err="1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recuadro</a:t>
            </a:r>
            <a:r>
              <a:rPr lang="en-US" sz="3200" b="1" dirty="0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de </a:t>
            </a:r>
            <a:r>
              <a:rPr lang="en-US" sz="3200" b="1" dirty="0" err="1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una</a:t>
            </a:r>
            <a:r>
              <a:rPr lang="en-US" sz="3200" b="1" dirty="0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  <a:r>
              <a:rPr lang="en-US" sz="3200" b="1" dirty="0" err="1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misma</a:t>
            </a:r>
            <a:r>
              <a:rPr lang="en-US" sz="3200" b="1" dirty="0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  <a:r>
              <a:rPr lang="en-US" sz="3200" b="1" dirty="0" err="1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boleta</a:t>
            </a:r>
            <a:r>
              <a:rPr lang="en-US" sz="3200" b="1" dirty="0">
                <a:solidFill>
                  <a:srgbClr val="20243E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electoral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en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favor de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una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b="1" dirty="0" err="1">
                <a:solidFill>
                  <a:srgbClr val="D79F4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candidatura</a:t>
            </a:r>
            <a:r>
              <a:rPr lang="en-US" sz="3200" b="1" dirty="0">
                <a:solidFill>
                  <a:srgbClr val="D79F4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  <a:r>
              <a:rPr lang="en-US" sz="3200" b="1" dirty="0" err="1">
                <a:solidFill>
                  <a:srgbClr val="D79F4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claramente</a:t>
            </a:r>
            <a:r>
              <a:rPr lang="en-US" sz="3200" b="1" dirty="0">
                <a:solidFill>
                  <a:srgbClr val="D79F4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  <a:r>
              <a:rPr lang="en-US" sz="3200" b="1" dirty="0" err="1">
                <a:solidFill>
                  <a:srgbClr val="D79F4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identificable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, con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independencia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de que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puedan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emitirse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2 o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más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votos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por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diversas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candidaturas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en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una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misma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3200" dirty="0" err="1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boleta</a:t>
            </a:r>
            <a:r>
              <a:rPr lang="en-US" sz="3200" dirty="0">
                <a:solidFill>
                  <a:srgbClr val="20243E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38128"/>
            <a:ext cx="24384000" cy="14863653"/>
          </a:xfrm>
          <a:custGeom>
            <a:avLst/>
            <a:gdLst/>
            <a:ahLst/>
            <a:cxnLst/>
            <a:rect l="l" t="t" r="r" b="b"/>
            <a:pathLst>
              <a:path w="24799527" h="14863653">
                <a:moveTo>
                  <a:pt x="0" y="0"/>
                </a:moveTo>
                <a:lnTo>
                  <a:pt x="24799527" y="0"/>
                </a:lnTo>
                <a:lnTo>
                  <a:pt x="24799527" y="14863653"/>
                </a:lnTo>
                <a:lnTo>
                  <a:pt x="0" y="14863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67" t="7657" r="-7767" b="-7657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23071516" y="-1312484"/>
            <a:ext cx="2624967" cy="2624967"/>
          </a:xfrm>
          <a:custGeom>
            <a:avLst/>
            <a:gdLst/>
            <a:ahLst/>
            <a:cxnLst/>
            <a:rect l="l" t="t" r="r" b="b"/>
            <a:pathLst>
              <a:path w="2624967" h="2624967">
                <a:moveTo>
                  <a:pt x="0" y="0"/>
                </a:moveTo>
                <a:lnTo>
                  <a:pt x="2624966" y="0"/>
                </a:lnTo>
                <a:lnTo>
                  <a:pt x="2624966" y="2624966"/>
                </a:lnTo>
                <a:lnTo>
                  <a:pt x="0" y="2624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19891493" y="10928178"/>
            <a:ext cx="2345457" cy="1589047"/>
          </a:xfrm>
          <a:custGeom>
            <a:avLst/>
            <a:gdLst/>
            <a:ahLst/>
            <a:cxnLst/>
            <a:rect l="l" t="t" r="r" b="b"/>
            <a:pathLst>
              <a:path w="2345457" h="1589047">
                <a:moveTo>
                  <a:pt x="0" y="0"/>
                </a:moveTo>
                <a:lnTo>
                  <a:pt x="2345457" y="0"/>
                </a:lnTo>
                <a:lnTo>
                  <a:pt x="2345457" y="1589047"/>
                </a:lnTo>
                <a:lnTo>
                  <a:pt x="0" y="1589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20116800" y="10788721"/>
            <a:ext cx="1894842" cy="1338232"/>
          </a:xfrm>
          <a:custGeom>
            <a:avLst/>
            <a:gdLst/>
            <a:ahLst/>
            <a:cxnLst/>
            <a:rect l="l" t="t" r="r" b="b"/>
            <a:pathLst>
              <a:path w="1894842" h="1338232">
                <a:moveTo>
                  <a:pt x="0" y="0"/>
                </a:moveTo>
                <a:lnTo>
                  <a:pt x="1894842" y="0"/>
                </a:lnTo>
                <a:lnTo>
                  <a:pt x="1894842" y="1338232"/>
                </a:lnTo>
                <a:lnTo>
                  <a:pt x="0" y="1338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5418734" y="2571470"/>
            <a:ext cx="13554693" cy="9945755"/>
          </a:xfrm>
          <a:custGeom>
            <a:avLst/>
            <a:gdLst/>
            <a:ahLst/>
            <a:cxnLst/>
            <a:rect l="l" t="t" r="r" b="b"/>
            <a:pathLst>
              <a:path w="14599134" h="10712114">
                <a:moveTo>
                  <a:pt x="0" y="0"/>
                </a:moveTo>
                <a:lnTo>
                  <a:pt x="14599134" y="0"/>
                </a:lnTo>
                <a:lnTo>
                  <a:pt x="14599134" y="10712115"/>
                </a:lnTo>
                <a:lnTo>
                  <a:pt x="0" y="107121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7" name="TextBox 7"/>
          <p:cNvSpPr txBox="1"/>
          <p:nvPr/>
        </p:nvSpPr>
        <p:spPr>
          <a:xfrm>
            <a:off x="3898829" y="167236"/>
            <a:ext cx="16586338" cy="1910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54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 VÁLIDOS</a:t>
            </a:r>
          </a:p>
          <a:p>
            <a:pPr algn="ctr">
              <a:lnSpc>
                <a:spcPts val="6908"/>
              </a:lnSpc>
            </a:pPr>
            <a:r>
              <a:rPr lang="en-US" sz="4400" dirty="0" err="1">
                <a:solidFill>
                  <a:srgbClr val="12164C"/>
                </a:solidFill>
                <a:latin typeface="Monument Bold"/>
                <a:ea typeface="Monument Bold"/>
                <a:cs typeface="Monument Bold"/>
                <a:sym typeface="Monument Bold"/>
              </a:rPr>
              <a:t>Número</a:t>
            </a:r>
            <a:r>
              <a:rPr lang="en-US" sz="4400" dirty="0">
                <a:solidFill>
                  <a:srgbClr val="12164C"/>
                </a:solidFill>
                <a:latin typeface="Monument Bold"/>
                <a:ea typeface="Monument Bold"/>
                <a:cs typeface="Monument Bold"/>
                <a:sym typeface="Monument Bold"/>
              </a:rPr>
              <a:t> de </a:t>
            </a:r>
            <a:r>
              <a:rPr lang="en-US" sz="4400" dirty="0" err="1">
                <a:solidFill>
                  <a:srgbClr val="12164C"/>
                </a:solidFill>
                <a:latin typeface="Monument Bold"/>
                <a:ea typeface="Monument Bold"/>
                <a:cs typeface="Monument Bold"/>
                <a:sym typeface="Monument Bold"/>
              </a:rPr>
              <a:t>candidata</a:t>
            </a:r>
            <a:r>
              <a:rPr lang="en-US" sz="4400" dirty="0">
                <a:solidFill>
                  <a:srgbClr val="12164C"/>
                </a:solidFill>
                <a:latin typeface="Monument Bold"/>
                <a:ea typeface="Monument Bold"/>
                <a:cs typeface="Monument Bold"/>
                <a:sym typeface="Monument Bold"/>
              </a:rPr>
              <a:t>/o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03658" y="12126953"/>
            <a:ext cx="10776681" cy="1258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71"/>
              </a:lnSpc>
            </a:pPr>
            <a:endParaRPr dirty="0"/>
          </a:p>
          <a:p>
            <a:pPr algn="ctr">
              <a:lnSpc>
                <a:spcPts val="4971"/>
              </a:lnSpc>
              <a:spcBef>
                <a:spcPct val="0"/>
              </a:spcBef>
            </a:pPr>
            <a:r>
              <a:rPr lang="en-US" sz="2500" dirty="0">
                <a:solidFill>
                  <a:srgbClr val="12164C"/>
                </a:solidFill>
                <a:latin typeface="Monument"/>
                <a:ea typeface="Monument"/>
                <a:cs typeface="Monument"/>
                <a:sym typeface="Monument"/>
              </a:rPr>
              <a:t>www.construyendojusticia.mx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1082FD0-CAE5-1B0E-7A67-362C00F54552}"/>
              </a:ext>
            </a:extLst>
          </p:cNvPr>
          <p:cNvSpPr/>
          <p:nvPr/>
        </p:nvSpPr>
        <p:spPr>
          <a:xfrm>
            <a:off x="-1316494" y="12403516"/>
            <a:ext cx="2624967" cy="2624967"/>
          </a:xfrm>
          <a:custGeom>
            <a:avLst/>
            <a:gdLst/>
            <a:ahLst/>
            <a:cxnLst/>
            <a:rect l="l" t="t" r="r" b="b"/>
            <a:pathLst>
              <a:path w="2624967" h="2624967">
                <a:moveTo>
                  <a:pt x="0" y="0"/>
                </a:moveTo>
                <a:lnTo>
                  <a:pt x="2624966" y="0"/>
                </a:lnTo>
                <a:lnTo>
                  <a:pt x="2624966" y="2624966"/>
                </a:lnTo>
                <a:lnTo>
                  <a:pt x="0" y="2624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8CE80F90-73A5-893A-3072-09354DD599A0}"/>
              </a:ext>
            </a:extLst>
          </p:cNvPr>
          <p:cNvSpPr/>
          <p:nvPr/>
        </p:nvSpPr>
        <p:spPr>
          <a:xfrm>
            <a:off x="0" y="-1138128"/>
            <a:ext cx="24384000" cy="14863653"/>
          </a:xfrm>
          <a:custGeom>
            <a:avLst/>
            <a:gdLst/>
            <a:ahLst/>
            <a:cxnLst/>
            <a:rect l="l" t="t" r="r" b="b"/>
            <a:pathLst>
              <a:path w="24799527" h="14863653">
                <a:moveTo>
                  <a:pt x="0" y="0"/>
                </a:moveTo>
                <a:lnTo>
                  <a:pt x="24799527" y="0"/>
                </a:lnTo>
                <a:lnTo>
                  <a:pt x="24799527" y="14863653"/>
                </a:lnTo>
                <a:lnTo>
                  <a:pt x="0" y="14863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67" t="7657" r="-7767" b="-7657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10843352" y="963603"/>
            <a:ext cx="2345457" cy="1589047"/>
          </a:xfrm>
          <a:custGeom>
            <a:avLst/>
            <a:gdLst/>
            <a:ahLst/>
            <a:cxnLst/>
            <a:rect l="l" t="t" r="r" b="b"/>
            <a:pathLst>
              <a:path w="2345457" h="1589047">
                <a:moveTo>
                  <a:pt x="0" y="0"/>
                </a:moveTo>
                <a:lnTo>
                  <a:pt x="2345457" y="0"/>
                </a:lnTo>
                <a:lnTo>
                  <a:pt x="2345457" y="1589047"/>
                </a:lnTo>
                <a:lnTo>
                  <a:pt x="0" y="15890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11068659" y="824145"/>
            <a:ext cx="1894842" cy="1338232"/>
          </a:xfrm>
          <a:custGeom>
            <a:avLst/>
            <a:gdLst/>
            <a:ahLst/>
            <a:cxnLst/>
            <a:rect l="l" t="t" r="r" b="b"/>
            <a:pathLst>
              <a:path w="1894842" h="1338232">
                <a:moveTo>
                  <a:pt x="0" y="0"/>
                </a:moveTo>
                <a:lnTo>
                  <a:pt x="1894841" y="0"/>
                </a:lnTo>
                <a:lnTo>
                  <a:pt x="1894841" y="1338232"/>
                </a:lnTo>
                <a:lnTo>
                  <a:pt x="0" y="1338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12831636" y="3505200"/>
            <a:ext cx="10732235" cy="7847947"/>
          </a:xfrm>
          <a:custGeom>
            <a:avLst/>
            <a:gdLst/>
            <a:ahLst/>
            <a:cxnLst/>
            <a:rect l="l" t="t" r="r" b="b"/>
            <a:pathLst>
              <a:path w="11918040" h="8715067">
                <a:moveTo>
                  <a:pt x="0" y="0"/>
                </a:moveTo>
                <a:lnTo>
                  <a:pt x="11918040" y="0"/>
                </a:lnTo>
                <a:lnTo>
                  <a:pt x="11918040" y="8715066"/>
                </a:lnTo>
                <a:lnTo>
                  <a:pt x="0" y="87150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TextBox 8"/>
          <p:cNvSpPr txBox="1"/>
          <p:nvPr/>
        </p:nvSpPr>
        <p:spPr>
          <a:xfrm>
            <a:off x="1384301" y="1295401"/>
            <a:ext cx="13481481" cy="61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88"/>
              </a:lnSpc>
              <a:spcBef>
                <a:spcPct val="0"/>
              </a:spcBef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1446651" y="838200"/>
            <a:ext cx="8933906" cy="1864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54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 VÁLIDOS </a:t>
            </a:r>
          </a:p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Subrayados</a:t>
            </a:r>
            <a:endParaRPr lang="en-US" sz="4400" dirty="0">
              <a:solidFill>
                <a:srgbClr val="23273D"/>
              </a:solidFill>
              <a:latin typeface="Monument Bold"/>
              <a:ea typeface="Monument Bold"/>
              <a:cs typeface="Monument Bold"/>
              <a:sym typeface="Monumen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993679" y="838200"/>
            <a:ext cx="10412723" cy="1864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54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 VÁLIDOS </a:t>
            </a:r>
          </a:p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Nombres</a:t>
            </a:r>
            <a:r>
              <a:rPr lang="en-US" sz="44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marcados</a:t>
            </a:r>
            <a:endParaRPr lang="en-US" sz="4400" dirty="0">
              <a:solidFill>
                <a:srgbClr val="23273D"/>
              </a:solidFill>
              <a:latin typeface="Monument Bold"/>
              <a:ea typeface="Monument Bold"/>
              <a:cs typeface="Monument Bold"/>
              <a:sym typeface="Monument Bold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2F2CC7B3-41CB-DD74-A04A-6A2F124C863D}"/>
              </a:ext>
            </a:extLst>
          </p:cNvPr>
          <p:cNvSpPr txBox="1"/>
          <p:nvPr/>
        </p:nvSpPr>
        <p:spPr>
          <a:xfrm>
            <a:off x="6803658" y="12126953"/>
            <a:ext cx="10776681" cy="1258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71"/>
              </a:lnSpc>
            </a:pPr>
            <a:endParaRPr dirty="0"/>
          </a:p>
          <a:p>
            <a:pPr algn="ctr">
              <a:lnSpc>
                <a:spcPts val="4971"/>
              </a:lnSpc>
              <a:spcBef>
                <a:spcPct val="0"/>
              </a:spcBef>
            </a:pPr>
            <a:r>
              <a:rPr lang="en-US" sz="2500" dirty="0">
                <a:solidFill>
                  <a:srgbClr val="12164C"/>
                </a:solidFill>
                <a:latin typeface="Monument"/>
                <a:ea typeface="Monument"/>
                <a:cs typeface="Monument"/>
                <a:sym typeface="Monument"/>
              </a:rPr>
              <a:t>www.construyendojusticia.mx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9796ABA6-074A-C83A-8D47-38202BE5B50A}"/>
              </a:ext>
            </a:extLst>
          </p:cNvPr>
          <p:cNvSpPr/>
          <p:nvPr/>
        </p:nvSpPr>
        <p:spPr>
          <a:xfrm>
            <a:off x="23071516" y="-1312484"/>
            <a:ext cx="2624967" cy="2624967"/>
          </a:xfrm>
          <a:custGeom>
            <a:avLst/>
            <a:gdLst/>
            <a:ahLst/>
            <a:cxnLst/>
            <a:rect l="l" t="t" r="r" b="b"/>
            <a:pathLst>
              <a:path w="2624967" h="2624967">
                <a:moveTo>
                  <a:pt x="0" y="0"/>
                </a:moveTo>
                <a:lnTo>
                  <a:pt x="2624966" y="0"/>
                </a:lnTo>
                <a:lnTo>
                  <a:pt x="2624966" y="2624966"/>
                </a:lnTo>
                <a:lnTo>
                  <a:pt x="0" y="2624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BB3B4357-0A6D-4D43-C750-AFA1C2079700}"/>
              </a:ext>
            </a:extLst>
          </p:cNvPr>
          <p:cNvSpPr/>
          <p:nvPr/>
        </p:nvSpPr>
        <p:spPr>
          <a:xfrm>
            <a:off x="-1316494" y="12403516"/>
            <a:ext cx="2624967" cy="2624967"/>
          </a:xfrm>
          <a:custGeom>
            <a:avLst/>
            <a:gdLst/>
            <a:ahLst/>
            <a:cxnLst/>
            <a:rect l="l" t="t" r="r" b="b"/>
            <a:pathLst>
              <a:path w="2624967" h="2624967">
                <a:moveTo>
                  <a:pt x="0" y="0"/>
                </a:moveTo>
                <a:lnTo>
                  <a:pt x="2624966" y="0"/>
                </a:lnTo>
                <a:lnTo>
                  <a:pt x="2624966" y="2624966"/>
                </a:lnTo>
                <a:lnTo>
                  <a:pt x="0" y="2624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9B97C1-CDDA-376F-4E49-D0DC01856D91}"/>
              </a:ext>
            </a:extLst>
          </p:cNvPr>
          <p:cNvSpPr/>
          <p:nvPr/>
        </p:nvSpPr>
        <p:spPr>
          <a:xfrm>
            <a:off x="533400" y="3505200"/>
            <a:ext cx="10760408" cy="7868548"/>
          </a:xfrm>
          <a:custGeom>
            <a:avLst/>
            <a:gdLst/>
            <a:ahLst/>
            <a:cxnLst/>
            <a:rect l="l" t="t" r="r" b="b"/>
            <a:pathLst>
              <a:path w="11949326" h="8737944">
                <a:moveTo>
                  <a:pt x="0" y="0"/>
                </a:moveTo>
                <a:lnTo>
                  <a:pt x="11949326" y="0"/>
                </a:lnTo>
                <a:lnTo>
                  <a:pt x="11949326" y="8737944"/>
                </a:lnTo>
                <a:lnTo>
                  <a:pt x="0" y="87379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E0289593-4F1C-DF2E-8DA6-5B4B4331EF31}"/>
              </a:ext>
            </a:extLst>
          </p:cNvPr>
          <p:cNvSpPr/>
          <p:nvPr/>
        </p:nvSpPr>
        <p:spPr>
          <a:xfrm>
            <a:off x="0" y="-1138128"/>
            <a:ext cx="24384000" cy="14863653"/>
          </a:xfrm>
          <a:custGeom>
            <a:avLst/>
            <a:gdLst/>
            <a:ahLst/>
            <a:cxnLst/>
            <a:rect l="l" t="t" r="r" b="b"/>
            <a:pathLst>
              <a:path w="24799527" h="14863653">
                <a:moveTo>
                  <a:pt x="0" y="0"/>
                </a:moveTo>
                <a:lnTo>
                  <a:pt x="24799527" y="0"/>
                </a:lnTo>
                <a:lnTo>
                  <a:pt x="24799527" y="14863653"/>
                </a:lnTo>
                <a:lnTo>
                  <a:pt x="0" y="14863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67" t="7657" r="-7767" b="-7657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D7B86361-7D02-1602-3A45-090B128F80CE}"/>
              </a:ext>
            </a:extLst>
          </p:cNvPr>
          <p:cNvSpPr txBox="1"/>
          <p:nvPr/>
        </p:nvSpPr>
        <p:spPr>
          <a:xfrm>
            <a:off x="6803658" y="12126953"/>
            <a:ext cx="10776681" cy="1258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71"/>
              </a:lnSpc>
            </a:pPr>
            <a:endParaRPr dirty="0"/>
          </a:p>
          <a:p>
            <a:pPr algn="ctr">
              <a:lnSpc>
                <a:spcPts val="4971"/>
              </a:lnSpc>
              <a:spcBef>
                <a:spcPct val="0"/>
              </a:spcBef>
            </a:pPr>
            <a:r>
              <a:rPr lang="en-US" sz="2500" dirty="0">
                <a:solidFill>
                  <a:srgbClr val="12164C"/>
                </a:solidFill>
                <a:latin typeface="Monument"/>
                <a:ea typeface="Monument"/>
                <a:cs typeface="Monument"/>
                <a:sym typeface="Monument"/>
              </a:rPr>
              <a:t>www.construyendojusticia.mx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492C2CA5-D429-35A7-1F3D-63376433741F}"/>
              </a:ext>
            </a:extLst>
          </p:cNvPr>
          <p:cNvSpPr/>
          <p:nvPr/>
        </p:nvSpPr>
        <p:spPr>
          <a:xfrm>
            <a:off x="23071516" y="-1312484"/>
            <a:ext cx="2624967" cy="2624967"/>
          </a:xfrm>
          <a:custGeom>
            <a:avLst/>
            <a:gdLst/>
            <a:ahLst/>
            <a:cxnLst/>
            <a:rect l="l" t="t" r="r" b="b"/>
            <a:pathLst>
              <a:path w="2624967" h="2624967">
                <a:moveTo>
                  <a:pt x="0" y="0"/>
                </a:moveTo>
                <a:lnTo>
                  <a:pt x="2624966" y="0"/>
                </a:lnTo>
                <a:lnTo>
                  <a:pt x="2624966" y="2624966"/>
                </a:lnTo>
                <a:lnTo>
                  <a:pt x="0" y="2624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ED6E618C-F826-2BD6-DE79-E18AFB0AD6AC}"/>
              </a:ext>
            </a:extLst>
          </p:cNvPr>
          <p:cNvSpPr/>
          <p:nvPr/>
        </p:nvSpPr>
        <p:spPr>
          <a:xfrm>
            <a:off x="-1316494" y="12403516"/>
            <a:ext cx="2624967" cy="2624967"/>
          </a:xfrm>
          <a:custGeom>
            <a:avLst/>
            <a:gdLst/>
            <a:ahLst/>
            <a:cxnLst/>
            <a:rect l="l" t="t" r="r" b="b"/>
            <a:pathLst>
              <a:path w="2624967" h="2624967">
                <a:moveTo>
                  <a:pt x="0" y="0"/>
                </a:moveTo>
                <a:lnTo>
                  <a:pt x="2624966" y="0"/>
                </a:lnTo>
                <a:lnTo>
                  <a:pt x="2624966" y="2624966"/>
                </a:lnTo>
                <a:lnTo>
                  <a:pt x="0" y="2624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>
            <a:off x="524122" y="3513206"/>
            <a:ext cx="10776681" cy="7866977"/>
          </a:xfrm>
          <a:custGeom>
            <a:avLst/>
            <a:gdLst/>
            <a:ahLst/>
            <a:cxnLst/>
            <a:rect l="l" t="t" r="r" b="b"/>
            <a:pathLst>
              <a:path w="11921698" h="8702839">
                <a:moveTo>
                  <a:pt x="0" y="0"/>
                </a:moveTo>
                <a:lnTo>
                  <a:pt x="11921698" y="0"/>
                </a:lnTo>
                <a:lnTo>
                  <a:pt x="11921698" y="8702839"/>
                </a:lnTo>
                <a:lnTo>
                  <a:pt x="0" y="87028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12366187" y="3517217"/>
            <a:ext cx="11493691" cy="7866977"/>
          </a:xfrm>
          <a:custGeom>
            <a:avLst/>
            <a:gdLst/>
            <a:ahLst/>
            <a:cxnLst/>
            <a:rect l="l" t="t" r="r" b="b"/>
            <a:pathLst>
              <a:path w="11519706" h="8538982">
                <a:moveTo>
                  <a:pt x="0" y="0"/>
                </a:moveTo>
                <a:lnTo>
                  <a:pt x="11519707" y="0"/>
                </a:lnTo>
                <a:lnTo>
                  <a:pt x="11519707" y="8538983"/>
                </a:lnTo>
                <a:lnTo>
                  <a:pt x="0" y="85389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297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TextBox 8"/>
          <p:cNvSpPr txBox="1"/>
          <p:nvPr/>
        </p:nvSpPr>
        <p:spPr>
          <a:xfrm>
            <a:off x="1384301" y="1295401"/>
            <a:ext cx="13481481" cy="61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88"/>
              </a:lnSpc>
              <a:spcBef>
                <a:spcPct val="0"/>
              </a:spcBef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-2380706" y="858143"/>
            <a:ext cx="16586338" cy="186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54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 VÁLIDOS </a:t>
            </a:r>
          </a:p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Enmarcados</a:t>
            </a:r>
            <a:endParaRPr lang="en-US" sz="4400" dirty="0">
              <a:solidFill>
                <a:srgbClr val="23273D"/>
              </a:solidFill>
              <a:latin typeface="Monument Bold"/>
              <a:ea typeface="Monument Bold"/>
              <a:cs typeface="Monument Bold"/>
              <a:sym typeface="Monumen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142710" y="836195"/>
            <a:ext cx="16586338" cy="186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54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 VÁLIDOS </a:t>
            </a:r>
          </a:p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4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Con </a:t>
            </a: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unión</a:t>
            </a:r>
            <a:r>
              <a:rPr lang="en-US" sz="44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de </a:t>
            </a: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opciones</a:t>
            </a:r>
            <a:endParaRPr lang="en-US" sz="4400" dirty="0">
              <a:solidFill>
                <a:srgbClr val="23273D"/>
              </a:solidFill>
              <a:latin typeface="Monument Bold"/>
              <a:ea typeface="Monument Bold"/>
              <a:cs typeface="Monument Bold"/>
              <a:sym typeface="Monument Bold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3B396E0D-E35F-B74C-674F-007CCCF2FE82}"/>
              </a:ext>
            </a:extLst>
          </p:cNvPr>
          <p:cNvSpPr/>
          <p:nvPr/>
        </p:nvSpPr>
        <p:spPr>
          <a:xfrm>
            <a:off x="10843352" y="963603"/>
            <a:ext cx="2345457" cy="1589047"/>
          </a:xfrm>
          <a:custGeom>
            <a:avLst/>
            <a:gdLst/>
            <a:ahLst/>
            <a:cxnLst/>
            <a:rect l="l" t="t" r="r" b="b"/>
            <a:pathLst>
              <a:path w="2345457" h="1589047">
                <a:moveTo>
                  <a:pt x="0" y="0"/>
                </a:moveTo>
                <a:lnTo>
                  <a:pt x="2345457" y="0"/>
                </a:lnTo>
                <a:lnTo>
                  <a:pt x="2345457" y="1589047"/>
                </a:lnTo>
                <a:lnTo>
                  <a:pt x="0" y="1589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BEF5E04F-12E9-22DD-2B78-4DFA195E37D2}"/>
              </a:ext>
            </a:extLst>
          </p:cNvPr>
          <p:cNvSpPr/>
          <p:nvPr/>
        </p:nvSpPr>
        <p:spPr>
          <a:xfrm>
            <a:off x="11068659" y="824145"/>
            <a:ext cx="1894842" cy="1338232"/>
          </a:xfrm>
          <a:custGeom>
            <a:avLst/>
            <a:gdLst/>
            <a:ahLst/>
            <a:cxnLst/>
            <a:rect l="l" t="t" r="r" b="b"/>
            <a:pathLst>
              <a:path w="1894842" h="1338232">
                <a:moveTo>
                  <a:pt x="0" y="0"/>
                </a:moveTo>
                <a:lnTo>
                  <a:pt x="1894841" y="0"/>
                </a:lnTo>
                <a:lnTo>
                  <a:pt x="1894841" y="1338232"/>
                </a:lnTo>
                <a:lnTo>
                  <a:pt x="0" y="13382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EFC04024-2EAA-3212-3778-192769093E3B}"/>
              </a:ext>
            </a:extLst>
          </p:cNvPr>
          <p:cNvSpPr/>
          <p:nvPr/>
        </p:nvSpPr>
        <p:spPr>
          <a:xfrm>
            <a:off x="0" y="-1138128"/>
            <a:ext cx="24384000" cy="14863653"/>
          </a:xfrm>
          <a:custGeom>
            <a:avLst/>
            <a:gdLst/>
            <a:ahLst/>
            <a:cxnLst/>
            <a:rect l="l" t="t" r="r" b="b"/>
            <a:pathLst>
              <a:path w="24799527" h="14863653">
                <a:moveTo>
                  <a:pt x="0" y="0"/>
                </a:moveTo>
                <a:lnTo>
                  <a:pt x="24799527" y="0"/>
                </a:lnTo>
                <a:lnTo>
                  <a:pt x="24799527" y="14863653"/>
                </a:lnTo>
                <a:lnTo>
                  <a:pt x="0" y="14863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67" t="7657" r="-7767" b="-7657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30A665D8-5AA9-342E-2D06-7155F75E9F4F}"/>
              </a:ext>
            </a:extLst>
          </p:cNvPr>
          <p:cNvSpPr txBox="1"/>
          <p:nvPr/>
        </p:nvSpPr>
        <p:spPr>
          <a:xfrm>
            <a:off x="6803658" y="12126953"/>
            <a:ext cx="10776681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71"/>
              </a:lnSpc>
            </a:pPr>
            <a:endParaRPr dirty="0"/>
          </a:p>
          <a:p>
            <a:pPr algn="ctr">
              <a:lnSpc>
                <a:spcPts val="4971"/>
              </a:lnSpc>
              <a:spcBef>
                <a:spcPct val="0"/>
              </a:spcBef>
            </a:pPr>
            <a:r>
              <a:rPr lang="en-US" sz="2500" dirty="0">
                <a:solidFill>
                  <a:srgbClr val="12164C"/>
                </a:solidFill>
                <a:latin typeface="Monument"/>
                <a:ea typeface="Monument"/>
                <a:cs typeface="Monument"/>
                <a:sym typeface="Monument"/>
              </a:rPr>
              <a:t>www.construyendojusticia.mx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3622F8DB-66AC-6CB2-2D1B-941081FD344A}"/>
              </a:ext>
            </a:extLst>
          </p:cNvPr>
          <p:cNvSpPr/>
          <p:nvPr/>
        </p:nvSpPr>
        <p:spPr>
          <a:xfrm>
            <a:off x="23071516" y="-1312484"/>
            <a:ext cx="2624967" cy="2624967"/>
          </a:xfrm>
          <a:custGeom>
            <a:avLst/>
            <a:gdLst/>
            <a:ahLst/>
            <a:cxnLst/>
            <a:rect l="l" t="t" r="r" b="b"/>
            <a:pathLst>
              <a:path w="2624967" h="2624967">
                <a:moveTo>
                  <a:pt x="0" y="0"/>
                </a:moveTo>
                <a:lnTo>
                  <a:pt x="2624966" y="0"/>
                </a:lnTo>
                <a:lnTo>
                  <a:pt x="2624966" y="2624966"/>
                </a:lnTo>
                <a:lnTo>
                  <a:pt x="0" y="2624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4655ECAB-A9F8-B69A-1D63-40A770D2DD1C}"/>
              </a:ext>
            </a:extLst>
          </p:cNvPr>
          <p:cNvSpPr/>
          <p:nvPr/>
        </p:nvSpPr>
        <p:spPr>
          <a:xfrm>
            <a:off x="-1316494" y="12403516"/>
            <a:ext cx="2624967" cy="2624967"/>
          </a:xfrm>
          <a:custGeom>
            <a:avLst/>
            <a:gdLst/>
            <a:ahLst/>
            <a:cxnLst/>
            <a:rect l="l" t="t" r="r" b="b"/>
            <a:pathLst>
              <a:path w="2624967" h="2624967">
                <a:moveTo>
                  <a:pt x="0" y="0"/>
                </a:moveTo>
                <a:lnTo>
                  <a:pt x="2624966" y="0"/>
                </a:lnTo>
                <a:lnTo>
                  <a:pt x="2624966" y="2624966"/>
                </a:lnTo>
                <a:lnTo>
                  <a:pt x="0" y="2624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>
            <a:off x="13072313" y="3509239"/>
            <a:ext cx="10744714" cy="7870503"/>
          </a:xfrm>
          <a:custGeom>
            <a:avLst/>
            <a:gdLst/>
            <a:ahLst/>
            <a:cxnLst/>
            <a:rect l="l" t="t" r="r" b="b"/>
            <a:pathLst>
              <a:path w="11666659" h="8545828">
                <a:moveTo>
                  <a:pt x="0" y="0"/>
                </a:moveTo>
                <a:lnTo>
                  <a:pt x="11666659" y="0"/>
                </a:lnTo>
                <a:lnTo>
                  <a:pt x="11666659" y="8545828"/>
                </a:lnTo>
                <a:lnTo>
                  <a:pt x="0" y="8545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TextBox 8"/>
          <p:cNvSpPr txBox="1"/>
          <p:nvPr/>
        </p:nvSpPr>
        <p:spPr>
          <a:xfrm>
            <a:off x="1384301" y="1295401"/>
            <a:ext cx="13481481" cy="61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88"/>
              </a:lnSpc>
              <a:spcBef>
                <a:spcPct val="0"/>
              </a:spcBef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-2380706" y="858143"/>
            <a:ext cx="16586338" cy="186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54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 VÁLIDOS </a:t>
            </a:r>
          </a:p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Números</a:t>
            </a:r>
            <a:r>
              <a:rPr lang="en-US" sz="44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fuera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42710" y="836195"/>
            <a:ext cx="16586338" cy="186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54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 VÁLIDOS </a:t>
            </a:r>
          </a:p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Números</a:t>
            </a:r>
            <a:r>
              <a:rPr lang="en-US" sz="44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en</a:t>
            </a:r>
            <a:r>
              <a:rPr lang="en-US" sz="44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otro</a:t>
            </a:r>
            <a:r>
              <a:rPr lang="en-US" sz="44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lugar</a:t>
            </a:r>
            <a:endParaRPr lang="en-US" sz="4400" dirty="0">
              <a:solidFill>
                <a:srgbClr val="23273D"/>
              </a:solidFill>
              <a:latin typeface="Monument Bold"/>
              <a:ea typeface="Monument Bold"/>
              <a:cs typeface="Monument Bold"/>
              <a:sym typeface="Monumen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34829" y="11506200"/>
            <a:ext cx="22887171" cy="1202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71"/>
              </a:lnSpc>
              <a:spcBef>
                <a:spcPct val="0"/>
              </a:spcBef>
            </a:pP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Si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alguno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de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los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géneros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excede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el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número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de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candidaturas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a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elegir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,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serán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NULOS la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totalidad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de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los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votos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de ese </a:t>
            </a:r>
            <a:r>
              <a:rPr lang="en-US" sz="21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género</a:t>
            </a:r>
            <a:r>
              <a:rPr lang="en-US" sz="21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.</a:t>
            </a: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27EBAC21-5536-39CE-2E6B-A5071EC24848}"/>
              </a:ext>
            </a:extLst>
          </p:cNvPr>
          <p:cNvSpPr/>
          <p:nvPr/>
        </p:nvSpPr>
        <p:spPr>
          <a:xfrm>
            <a:off x="10843352" y="963603"/>
            <a:ext cx="2345457" cy="1589047"/>
          </a:xfrm>
          <a:custGeom>
            <a:avLst/>
            <a:gdLst/>
            <a:ahLst/>
            <a:cxnLst/>
            <a:rect l="l" t="t" r="r" b="b"/>
            <a:pathLst>
              <a:path w="2345457" h="1589047">
                <a:moveTo>
                  <a:pt x="0" y="0"/>
                </a:moveTo>
                <a:lnTo>
                  <a:pt x="2345457" y="0"/>
                </a:lnTo>
                <a:lnTo>
                  <a:pt x="2345457" y="1589047"/>
                </a:lnTo>
                <a:lnTo>
                  <a:pt x="0" y="15890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AABDAD5B-3B5A-7F98-6B4D-253B7F37A38B}"/>
              </a:ext>
            </a:extLst>
          </p:cNvPr>
          <p:cNvSpPr/>
          <p:nvPr/>
        </p:nvSpPr>
        <p:spPr>
          <a:xfrm>
            <a:off x="11068659" y="824145"/>
            <a:ext cx="1894842" cy="1338232"/>
          </a:xfrm>
          <a:custGeom>
            <a:avLst/>
            <a:gdLst/>
            <a:ahLst/>
            <a:cxnLst/>
            <a:rect l="l" t="t" r="r" b="b"/>
            <a:pathLst>
              <a:path w="1894842" h="1338232">
                <a:moveTo>
                  <a:pt x="0" y="0"/>
                </a:moveTo>
                <a:lnTo>
                  <a:pt x="1894841" y="0"/>
                </a:lnTo>
                <a:lnTo>
                  <a:pt x="1894841" y="1338232"/>
                </a:lnTo>
                <a:lnTo>
                  <a:pt x="0" y="1338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2523F25D-D920-52CC-CA55-FEBC208F16C4}"/>
              </a:ext>
            </a:extLst>
          </p:cNvPr>
          <p:cNvSpPr/>
          <p:nvPr/>
        </p:nvSpPr>
        <p:spPr>
          <a:xfrm>
            <a:off x="566973" y="3509239"/>
            <a:ext cx="10744715" cy="7870504"/>
          </a:xfrm>
          <a:custGeom>
            <a:avLst/>
            <a:gdLst/>
            <a:ahLst/>
            <a:cxnLst/>
            <a:rect l="l" t="t" r="r" b="b"/>
            <a:pathLst>
              <a:path w="11878743" h="8701179">
                <a:moveTo>
                  <a:pt x="0" y="0"/>
                </a:moveTo>
                <a:lnTo>
                  <a:pt x="11878743" y="0"/>
                </a:lnTo>
                <a:lnTo>
                  <a:pt x="11878743" y="8701179"/>
                </a:lnTo>
                <a:lnTo>
                  <a:pt x="0" y="87011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14E7814F-B17B-2DF3-F8BC-7F2837714A6D}"/>
              </a:ext>
            </a:extLst>
          </p:cNvPr>
          <p:cNvSpPr/>
          <p:nvPr/>
        </p:nvSpPr>
        <p:spPr>
          <a:xfrm>
            <a:off x="0" y="-1138128"/>
            <a:ext cx="24384000" cy="14863653"/>
          </a:xfrm>
          <a:custGeom>
            <a:avLst/>
            <a:gdLst/>
            <a:ahLst/>
            <a:cxnLst/>
            <a:rect l="l" t="t" r="r" b="b"/>
            <a:pathLst>
              <a:path w="24799527" h="14863653">
                <a:moveTo>
                  <a:pt x="0" y="0"/>
                </a:moveTo>
                <a:lnTo>
                  <a:pt x="24799527" y="0"/>
                </a:lnTo>
                <a:lnTo>
                  <a:pt x="24799527" y="14863653"/>
                </a:lnTo>
                <a:lnTo>
                  <a:pt x="0" y="14863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67" t="7657" r="-7767" b="-7657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EFAF919E-1CC6-1B1B-609E-A704AE469141}"/>
              </a:ext>
            </a:extLst>
          </p:cNvPr>
          <p:cNvSpPr/>
          <p:nvPr/>
        </p:nvSpPr>
        <p:spPr>
          <a:xfrm>
            <a:off x="23071516" y="-1312484"/>
            <a:ext cx="2624967" cy="2624967"/>
          </a:xfrm>
          <a:custGeom>
            <a:avLst/>
            <a:gdLst/>
            <a:ahLst/>
            <a:cxnLst/>
            <a:rect l="l" t="t" r="r" b="b"/>
            <a:pathLst>
              <a:path w="2624967" h="2624967">
                <a:moveTo>
                  <a:pt x="0" y="0"/>
                </a:moveTo>
                <a:lnTo>
                  <a:pt x="2624966" y="0"/>
                </a:lnTo>
                <a:lnTo>
                  <a:pt x="2624966" y="2624966"/>
                </a:lnTo>
                <a:lnTo>
                  <a:pt x="0" y="2624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4FB870EE-17A3-A0D9-3294-BA599E61CCE2}"/>
              </a:ext>
            </a:extLst>
          </p:cNvPr>
          <p:cNvSpPr/>
          <p:nvPr/>
        </p:nvSpPr>
        <p:spPr>
          <a:xfrm>
            <a:off x="-1316494" y="12403516"/>
            <a:ext cx="2624967" cy="2624967"/>
          </a:xfrm>
          <a:custGeom>
            <a:avLst/>
            <a:gdLst/>
            <a:ahLst/>
            <a:cxnLst/>
            <a:rect l="l" t="t" r="r" b="b"/>
            <a:pathLst>
              <a:path w="2624967" h="2624967">
                <a:moveTo>
                  <a:pt x="0" y="0"/>
                </a:moveTo>
                <a:lnTo>
                  <a:pt x="2624966" y="0"/>
                </a:lnTo>
                <a:lnTo>
                  <a:pt x="2624966" y="2624966"/>
                </a:lnTo>
                <a:lnTo>
                  <a:pt x="0" y="2624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TextBox 5"/>
          <p:cNvSpPr txBox="1"/>
          <p:nvPr/>
        </p:nvSpPr>
        <p:spPr>
          <a:xfrm>
            <a:off x="1384301" y="1295401"/>
            <a:ext cx="13481481" cy="61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88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-2380706" y="858143"/>
            <a:ext cx="16586338" cy="186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54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 VÁLIDOS </a:t>
            </a:r>
          </a:p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Recuadro</a:t>
            </a:r>
            <a:r>
              <a:rPr lang="en-US" sz="44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NO </a:t>
            </a: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utilizados</a:t>
            </a:r>
            <a:endParaRPr lang="en-US" sz="4400" dirty="0">
              <a:solidFill>
                <a:srgbClr val="23273D"/>
              </a:solidFill>
              <a:latin typeface="Monument Bold"/>
              <a:ea typeface="Monument Bold"/>
              <a:cs typeface="Monument Bold"/>
              <a:sym typeface="Monument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785529" y="948859"/>
            <a:ext cx="2384717" cy="1615646"/>
          </a:xfrm>
          <a:custGeom>
            <a:avLst/>
            <a:gdLst/>
            <a:ahLst/>
            <a:cxnLst/>
            <a:rect l="l" t="t" r="r" b="b"/>
            <a:pathLst>
              <a:path w="2384717" h="1615646">
                <a:moveTo>
                  <a:pt x="0" y="0"/>
                </a:moveTo>
                <a:lnTo>
                  <a:pt x="2384717" y="0"/>
                </a:lnTo>
                <a:lnTo>
                  <a:pt x="2384717" y="1615645"/>
                </a:lnTo>
                <a:lnTo>
                  <a:pt x="0" y="1615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11014608" y="807068"/>
            <a:ext cx="1926559" cy="1360632"/>
          </a:xfrm>
          <a:custGeom>
            <a:avLst/>
            <a:gdLst/>
            <a:ahLst/>
            <a:cxnLst/>
            <a:rect l="l" t="t" r="r" b="b"/>
            <a:pathLst>
              <a:path w="1926559" h="1360632">
                <a:moveTo>
                  <a:pt x="0" y="0"/>
                </a:moveTo>
                <a:lnTo>
                  <a:pt x="1926559" y="0"/>
                </a:lnTo>
                <a:lnTo>
                  <a:pt x="1926559" y="1360632"/>
                </a:lnTo>
                <a:lnTo>
                  <a:pt x="0" y="13606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12548862" y="3967701"/>
            <a:ext cx="11313695" cy="7834734"/>
          </a:xfrm>
          <a:custGeom>
            <a:avLst/>
            <a:gdLst/>
            <a:ahLst/>
            <a:cxnLst/>
            <a:rect l="l" t="t" r="r" b="b"/>
            <a:pathLst>
              <a:path w="12035470" h="8334563">
                <a:moveTo>
                  <a:pt x="0" y="0"/>
                </a:moveTo>
                <a:lnTo>
                  <a:pt x="12035470" y="0"/>
                </a:lnTo>
                <a:lnTo>
                  <a:pt x="12035470" y="8334563"/>
                </a:lnTo>
                <a:lnTo>
                  <a:pt x="0" y="8334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TextBox 10"/>
          <p:cNvSpPr txBox="1"/>
          <p:nvPr/>
        </p:nvSpPr>
        <p:spPr>
          <a:xfrm>
            <a:off x="10151545" y="858143"/>
            <a:ext cx="16586338" cy="2714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54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 VÁLIDOS </a:t>
            </a:r>
          </a:p>
          <a:p>
            <a:pPr algn="ctr">
              <a:lnSpc>
                <a:spcPts val="6488"/>
              </a:lnSpc>
            </a:pP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Diferencia</a:t>
            </a:r>
            <a:r>
              <a:rPr lang="en-US" sz="44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entre </a:t>
            </a: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número</a:t>
            </a:r>
            <a:r>
              <a:rPr lang="en-US" sz="44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</a:p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4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y </a:t>
            </a: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marca</a:t>
            </a:r>
            <a:r>
              <a:rPr lang="en-US" sz="44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. </a:t>
            </a:r>
            <a:r>
              <a:rPr lang="en-US" sz="44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NÚMERO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92595" y="11986171"/>
            <a:ext cx="8904238" cy="536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91"/>
              </a:lnSpc>
              <a:spcBef>
                <a:spcPct val="0"/>
              </a:spcBef>
            </a:pPr>
            <a:r>
              <a:rPr lang="en-US" sz="2200" dirty="0">
                <a:solidFill>
                  <a:srgbClr val="D79F4C"/>
                </a:solidFill>
                <a:latin typeface="Monument"/>
                <a:ea typeface="Monument"/>
                <a:cs typeface="Monument"/>
                <a:sym typeface="Monument"/>
              </a:rPr>
              <a:t>Se </a:t>
            </a:r>
            <a:r>
              <a:rPr lang="en-US" sz="2200" dirty="0" err="1">
                <a:solidFill>
                  <a:srgbClr val="D79F4C"/>
                </a:solidFill>
                <a:latin typeface="Monument"/>
                <a:ea typeface="Monument"/>
                <a:cs typeface="Monument"/>
                <a:sym typeface="Monument"/>
              </a:rPr>
              <a:t>prioriza</a:t>
            </a:r>
            <a:r>
              <a:rPr lang="en-US" sz="2200" dirty="0">
                <a:solidFill>
                  <a:srgbClr val="D79F4C"/>
                </a:solidFill>
                <a:latin typeface="Monument"/>
                <a:ea typeface="Monument"/>
                <a:cs typeface="Monument"/>
                <a:sym typeface="Monument"/>
              </a:rPr>
              <a:t> </a:t>
            </a:r>
            <a:r>
              <a:rPr lang="en-US" sz="2200" dirty="0" err="1">
                <a:solidFill>
                  <a:srgbClr val="D79F4C"/>
                </a:solidFill>
                <a:latin typeface="Monument"/>
                <a:ea typeface="Monument"/>
                <a:cs typeface="Monument"/>
                <a:sym typeface="Monument"/>
              </a:rPr>
              <a:t>el</a:t>
            </a:r>
            <a:r>
              <a:rPr lang="en-US" sz="2200" dirty="0">
                <a:solidFill>
                  <a:srgbClr val="D79F4C"/>
                </a:solidFill>
                <a:latin typeface="Monument"/>
                <a:ea typeface="Monument"/>
                <a:cs typeface="Monument"/>
                <a:sym typeface="Monument"/>
              </a:rPr>
              <a:t> </a:t>
            </a:r>
            <a:r>
              <a:rPr lang="en-US" sz="2200" dirty="0" err="1">
                <a:solidFill>
                  <a:srgbClr val="D79F4C"/>
                </a:solidFill>
                <a:latin typeface="Monument"/>
                <a:ea typeface="Monument"/>
                <a:cs typeface="Monument"/>
                <a:sym typeface="Monument"/>
              </a:rPr>
              <a:t>número</a:t>
            </a:r>
            <a:r>
              <a:rPr lang="en-US" sz="2200" dirty="0">
                <a:solidFill>
                  <a:srgbClr val="D79F4C"/>
                </a:solidFill>
                <a:latin typeface="Monument"/>
                <a:ea typeface="Monument"/>
                <a:cs typeface="Monument"/>
                <a:sym typeface="Monument"/>
              </a:rPr>
              <a:t> </a:t>
            </a:r>
            <a:r>
              <a:rPr lang="en-US" sz="2200" dirty="0" err="1">
                <a:solidFill>
                  <a:srgbClr val="D79F4C"/>
                </a:solidFill>
                <a:latin typeface="Monument"/>
                <a:ea typeface="Monument"/>
                <a:cs typeface="Monument"/>
                <a:sym typeface="Monument"/>
              </a:rPr>
              <a:t>sobre</a:t>
            </a:r>
            <a:r>
              <a:rPr lang="en-US" sz="2200" dirty="0">
                <a:solidFill>
                  <a:srgbClr val="D79F4C"/>
                </a:solidFill>
                <a:latin typeface="Monument"/>
                <a:ea typeface="Monument"/>
                <a:cs typeface="Monument"/>
                <a:sym typeface="Monument"/>
              </a:rPr>
              <a:t> la </a:t>
            </a:r>
            <a:r>
              <a:rPr lang="en-US" sz="2200" dirty="0" err="1">
                <a:solidFill>
                  <a:srgbClr val="D79F4C"/>
                </a:solidFill>
                <a:latin typeface="Monument"/>
                <a:ea typeface="Monument"/>
                <a:cs typeface="Monument"/>
                <a:sym typeface="Monument"/>
              </a:rPr>
              <a:t>marca</a:t>
            </a:r>
            <a:r>
              <a:rPr lang="en-US" sz="2200" dirty="0">
                <a:solidFill>
                  <a:srgbClr val="D79F4C"/>
                </a:solidFill>
                <a:latin typeface="Monument"/>
                <a:ea typeface="Monument"/>
                <a:cs typeface="Monument"/>
                <a:sym typeface="Monument"/>
              </a:rPr>
              <a:t>. 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EC9E033A-5DD7-E81A-0E2B-D7932D8FC066}"/>
              </a:ext>
            </a:extLst>
          </p:cNvPr>
          <p:cNvSpPr/>
          <p:nvPr/>
        </p:nvSpPr>
        <p:spPr>
          <a:xfrm>
            <a:off x="521443" y="3962400"/>
            <a:ext cx="10776681" cy="7840035"/>
          </a:xfrm>
          <a:custGeom>
            <a:avLst/>
            <a:gdLst/>
            <a:ahLst/>
            <a:cxnLst/>
            <a:rect l="l" t="t" r="r" b="b"/>
            <a:pathLst>
              <a:path w="11456444" h="8334563">
                <a:moveTo>
                  <a:pt x="0" y="0"/>
                </a:moveTo>
                <a:lnTo>
                  <a:pt x="11456445" y="0"/>
                </a:lnTo>
                <a:lnTo>
                  <a:pt x="11456445" y="8334563"/>
                </a:lnTo>
                <a:lnTo>
                  <a:pt x="0" y="8334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D995E1AA-5D39-CB8F-C3D2-7C938FC52315}"/>
              </a:ext>
            </a:extLst>
          </p:cNvPr>
          <p:cNvSpPr txBox="1"/>
          <p:nvPr/>
        </p:nvSpPr>
        <p:spPr>
          <a:xfrm>
            <a:off x="6803658" y="12126953"/>
            <a:ext cx="10776681" cy="1258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71"/>
              </a:lnSpc>
            </a:pPr>
            <a:endParaRPr dirty="0"/>
          </a:p>
          <a:p>
            <a:pPr algn="ctr">
              <a:lnSpc>
                <a:spcPts val="4971"/>
              </a:lnSpc>
              <a:spcBef>
                <a:spcPct val="0"/>
              </a:spcBef>
            </a:pPr>
            <a:r>
              <a:rPr lang="en-US" sz="2500" dirty="0">
                <a:solidFill>
                  <a:srgbClr val="12164C"/>
                </a:solidFill>
                <a:latin typeface="Monument"/>
                <a:ea typeface="Monument"/>
                <a:cs typeface="Monument"/>
                <a:sym typeface="Monument"/>
              </a:rPr>
              <a:t>www.construyendojusticia.mx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A4FA12FA-1B9F-050E-D569-6CF122668DE7}"/>
              </a:ext>
            </a:extLst>
          </p:cNvPr>
          <p:cNvSpPr/>
          <p:nvPr/>
        </p:nvSpPr>
        <p:spPr>
          <a:xfrm>
            <a:off x="0" y="-1138128"/>
            <a:ext cx="24384000" cy="14863653"/>
          </a:xfrm>
          <a:custGeom>
            <a:avLst/>
            <a:gdLst/>
            <a:ahLst/>
            <a:cxnLst/>
            <a:rect l="l" t="t" r="r" b="b"/>
            <a:pathLst>
              <a:path w="24799527" h="14863653">
                <a:moveTo>
                  <a:pt x="0" y="0"/>
                </a:moveTo>
                <a:lnTo>
                  <a:pt x="24799527" y="0"/>
                </a:lnTo>
                <a:lnTo>
                  <a:pt x="24799527" y="14863653"/>
                </a:lnTo>
                <a:lnTo>
                  <a:pt x="0" y="14863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67" t="7657" r="-7767" b="-7657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6E6119DD-96A6-742D-92EC-B4993E406A45}"/>
              </a:ext>
            </a:extLst>
          </p:cNvPr>
          <p:cNvSpPr txBox="1"/>
          <p:nvPr/>
        </p:nvSpPr>
        <p:spPr>
          <a:xfrm>
            <a:off x="6803658" y="12126953"/>
            <a:ext cx="10776681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71"/>
              </a:lnSpc>
            </a:pPr>
            <a:endParaRPr dirty="0"/>
          </a:p>
          <a:p>
            <a:pPr algn="ctr">
              <a:lnSpc>
                <a:spcPts val="4971"/>
              </a:lnSpc>
              <a:spcBef>
                <a:spcPct val="0"/>
              </a:spcBef>
            </a:pPr>
            <a:r>
              <a:rPr lang="en-US" sz="2500" dirty="0">
                <a:solidFill>
                  <a:srgbClr val="12164C"/>
                </a:solidFill>
                <a:latin typeface="Monument"/>
                <a:ea typeface="Monument"/>
                <a:cs typeface="Monument"/>
                <a:sym typeface="Monument"/>
              </a:rPr>
              <a:t>www.construyendojusticia.mx</a:t>
            </a: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3322AC3B-E574-9E7E-FC2C-16727EB72262}"/>
              </a:ext>
            </a:extLst>
          </p:cNvPr>
          <p:cNvSpPr/>
          <p:nvPr/>
        </p:nvSpPr>
        <p:spPr>
          <a:xfrm>
            <a:off x="23071516" y="-1312484"/>
            <a:ext cx="2624967" cy="2624967"/>
          </a:xfrm>
          <a:custGeom>
            <a:avLst/>
            <a:gdLst/>
            <a:ahLst/>
            <a:cxnLst/>
            <a:rect l="l" t="t" r="r" b="b"/>
            <a:pathLst>
              <a:path w="2624967" h="2624967">
                <a:moveTo>
                  <a:pt x="0" y="0"/>
                </a:moveTo>
                <a:lnTo>
                  <a:pt x="2624966" y="0"/>
                </a:lnTo>
                <a:lnTo>
                  <a:pt x="2624966" y="2624966"/>
                </a:lnTo>
                <a:lnTo>
                  <a:pt x="0" y="2624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FFB0ECD7-98E5-09D3-9E50-0117934FDEF6}"/>
              </a:ext>
            </a:extLst>
          </p:cNvPr>
          <p:cNvSpPr/>
          <p:nvPr/>
        </p:nvSpPr>
        <p:spPr>
          <a:xfrm>
            <a:off x="-1316494" y="12403516"/>
            <a:ext cx="2624967" cy="2624967"/>
          </a:xfrm>
          <a:custGeom>
            <a:avLst/>
            <a:gdLst/>
            <a:ahLst/>
            <a:cxnLst/>
            <a:rect l="l" t="t" r="r" b="b"/>
            <a:pathLst>
              <a:path w="2624967" h="2624967">
                <a:moveTo>
                  <a:pt x="0" y="0"/>
                </a:moveTo>
                <a:lnTo>
                  <a:pt x="2624966" y="0"/>
                </a:lnTo>
                <a:lnTo>
                  <a:pt x="2624966" y="2624966"/>
                </a:lnTo>
                <a:lnTo>
                  <a:pt x="0" y="2624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838200" y="3441664"/>
            <a:ext cx="10776681" cy="7840036"/>
          </a:xfrm>
          <a:custGeom>
            <a:avLst/>
            <a:gdLst/>
            <a:ahLst/>
            <a:cxnLst/>
            <a:rect l="l" t="t" r="r" b="b"/>
            <a:pathLst>
              <a:path w="13593394" h="9889194">
                <a:moveTo>
                  <a:pt x="0" y="0"/>
                </a:moveTo>
                <a:lnTo>
                  <a:pt x="13593394" y="0"/>
                </a:lnTo>
                <a:lnTo>
                  <a:pt x="13593394" y="9889194"/>
                </a:lnTo>
                <a:lnTo>
                  <a:pt x="0" y="98891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TextBox 5"/>
          <p:cNvSpPr txBox="1"/>
          <p:nvPr/>
        </p:nvSpPr>
        <p:spPr>
          <a:xfrm>
            <a:off x="1384301" y="1295401"/>
            <a:ext cx="13481481" cy="61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88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728709" y="824306"/>
            <a:ext cx="9695906" cy="1864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54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 </a:t>
            </a:r>
            <a:r>
              <a:rPr lang="en-US" sz="54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NO</a:t>
            </a:r>
            <a:r>
              <a:rPr lang="en-US" sz="54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 VÁLIDOS </a:t>
            </a:r>
          </a:p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Ilegibles</a:t>
            </a:r>
            <a:r>
              <a:rPr lang="en-US" sz="44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. </a:t>
            </a: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</a:t>
            </a:r>
            <a:r>
              <a:rPr lang="en-US" sz="44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Nulos</a:t>
            </a:r>
            <a:endParaRPr lang="en-US" sz="4400" dirty="0">
              <a:solidFill>
                <a:srgbClr val="23273D"/>
              </a:solidFill>
              <a:latin typeface="Monument Bold"/>
              <a:ea typeface="Monument Bold"/>
              <a:cs typeface="Monument Bold"/>
              <a:sym typeface="Monument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152926" y="3048000"/>
            <a:ext cx="6661879" cy="4566395"/>
          </a:xfrm>
          <a:custGeom>
            <a:avLst/>
            <a:gdLst/>
            <a:ahLst/>
            <a:cxnLst/>
            <a:rect l="l" t="t" r="r" b="b"/>
            <a:pathLst>
              <a:path w="7457487" h="4987194">
                <a:moveTo>
                  <a:pt x="0" y="0"/>
                </a:moveTo>
                <a:lnTo>
                  <a:pt x="7457487" y="0"/>
                </a:lnTo>
                <a:lnTo>
                  <a:pt x="7457487" y="4987194"/>
                </a:lnTo>
                <a:lnTo>
                  <a:pt x="0" y="49871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TextBox 11"/>
          <p:cNvSpPr txBox="1"/>
          <p:nvPr/>
        </p:nvSpPr>
        <p:spPr>
          <a:xfrm>
            <a:off x="13411200" y="824306"/>
            <a:ext cx="10145333" cy="1864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54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 </a:t>
            </a:r>
            <a:r>
              <a:rPr lang="en-US" sz="5400" dirty="0">
                <a:solidFill>
                  <a:srgbClr val="20243E"/>
                </a:solidFill>
                <a:latin typeface="Monument Bold"/>
                <a:ea typeface="Monument Bold"/>
                <a:cs typeface="Monument Bold"/>
                <a:sym typeface="Monument Bold"/>
              </a:rPr>
              <a:t>NO </a:t>
            </a:r>
            <a:r>
              <a:rPr lang="en-US" sz="54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VÁLIDOS </a:t>
            </a:r>
          </a:p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</a:t>
            </a:r>
            <a:r>
              <a:rPr lang="en-US" sz="44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44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Nulos</a:t>
            </a:r>
            <a:endParaRPr lang="en-US" sz="4400" dirty="0">
              <a:solidFill>
                <a:srgbClr val="23273D"/>
              </a:solidFill>
              <a:latin typeface="Monument Bold"/>
              <a:ea typeface="Monument Bold"/>
              <a:cs typeface="Monument Bold"/>
              <a:sym typeface="Monumen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72520" y="11554067"/>
            <a:ext cx="11918900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1"/>
              </a:lnSpc>
              <a:spcBef>
                <a:spcPct val="0"/>
              </a:spcBef>
            </a:pPr>
            <a:r>
              <a:rPr lang="en-US" sz="25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Los </a:t>
            </a:r>
            <a:r>
              <a:rPr lang="en-US" sz="25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recuadros</a:t>
            </a:r>
            <a:r>
              <a:rPr lang="en-US" sz="25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</a:t>
            </a:r>
            <a:r>
              <a:rPr lang="en-US" sz="2500" dirty="0" err="1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legíbles</a:t>
            </a:r>
            <a:r>
              <a:rPr lang="en-US" sz="2500" dirty="0">
                <a:solidFill>
                  <a:srgbClr val="D19B50"/>
                </a:solidFill>
                <a:latin typeface="Monument"/>
                <a:ea typeface="Monument"/>
                <a:cs typeface="Monument"/>
                <a:sym typeface="Monument"/>
              </a:rPr>
              <a:t> son VÁLIDOS 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15919636-965F-8AB1-BBA6-5BA3804F8F94}"/>
              </a:ext>
            </a:extLst>
          </p:cNvPr>
          <p:cNvSpPr/>
          <p:nvPr/>
        </p:nvSpPr>
        <p:spPr>
          <a:xfrm>
            <a:off x="10785529" y="948859"/>
            <a:ext cx="2384717" cy="1615646"/>
          </a:xfrm>
          <a:custGeom>
            <a:avLst/>
            <a:gdLst/>
            <a:ahLst/>
            <a:cxnLst/>
            <a:rect l="l" t="t" r="r" b="b"/>
            <a:pathLst>
              <a:path w="2384717" h="1615646">
                <a:moveTo>
                  <a:pt x="0" y="0"/>
                </a:moveTo>
                <a:lnTo>
                  <a:pt x="2384717" y="0"/>
                </a:lnTo>
                <a:lnTo>
                  <a:pt x="2384717" y="1615645"/>
                </a:lnTo>
                <a:lnTo>
                  <a:pt x="0" y="1615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788DBF64-2083-2BD9-64EE-80CC55265FEC}"/>
              </a:ext>
            </a:extLst>
          </p:cNvPr>
          <p:cNvSpPr/>
          <p:nvPr/>
        </p:nvSpPr>
        <p:spPr>
          <a:xfrm>
            <a:off x="11014608" y="807068"/>
            <a:ext cx="1926559" cy="1360632"/>
          </a:xfrm>
          <a:custGeom>
            <a:avLst/>
            <a:gdLst/>
            <a:ahLst/>
            <a:cxnLst/>
            <a:rect l="l" t="t" r="r" b="b"/>
            <a:pathLst>
              <a:path w="1926559" h="1360632">
                <a:moveTo>
                  <a:pt x="0" y="0"/>
                </a:moveTo>
                <a:lnTo>
                  <a:pt x="1926559" y="0"/>
                </a:lnTo>
                <a:lnTo>
                  <a:pt x="1926559" y="1360632"/>
                </a:lnTo>
                <a:lnTo>
                  <a:pt x="0" y="13606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15152293" y="7904587"/>
            <a:ext cx="6661880" cy="4596697"/>
          </a:xfrm>
          <a:custGeom>
            <a:avLst/>
            <a:gdLst/>
            <a:ahLst/>
            <a:cxnLst/>
            <a:rect l="l" t="t" r="r" b="b"/>
            <a:pathLst>
              <a:path w="7457487" h="5145666">
                <a:moveTo>
                  <a:pt x="0" y="0"/>
                </a:moveTo>
                <a:lnTo>
                  <a:pt x="7457487" y="0"/>
                </a:lnTo>
                <a:lnTo>
                  <a:pt x="7457487" y="5145666"/>
                </a:lnTo>
                <a:lnTo>
                  <a:pt x="0" y="5145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F0808CFF-A974-3BAC-94D7-DEEC8F558B24}"/>
              </a:ext>
            </a:extLst>
          </p:cNvPr>
          <p:cNvSpPr/>
          <p:nvPr/>
        </p:nvSpPr>
        <p:spPr>
          <a:xfrm>
            <a:off x="0" y="-1138128"/>
            <a:ext cx="24384000" cy="14863653"/>
          </a:xfrm>
          <a:custGeom>
            <a:avLst/>
            <a:gdLst/>
            <a:ahLst/>
            <a:cxnLst/>
            <a:rect l="l" t="t" r="r" b="b"/>
            <a:pathLst>
              <a:path w="24799527" h="14863653">
                <a:moveTo>
                  <a:pt x="0" y="0"/>
                </a:moveTo>
                <a:lnTo>
                  <a:pt x="24799527" y="0"/>
                </a:lnTo>
                <a:lnTo>
                  <a:pt x="24799527" y="14863653"/>
                </a:lnTo>
                <a:lnTo>
                  <a:pt x="0" y="14863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67" t="7657" r="-7767" b="-7657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8763F903-A697-5697-F532-657E83DB4A6F}"/>
              </a:ext>
            </a:extLst>
          </p:cNvPr>
          <p:cNvSpPr txBox="1"/>
          <p:nvPr/>
        </p:nvSpPr>
        <p:spPr>
          <a:xfrm>
            <a:off x="6803658" y="12126953"/>
            <a:ext cx="10776681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71"/>
              </a:lnSpc>
            </a:pPr>
            <a:endParaRPr dirty="0"/>
          </a:p>
          <a:p>
            <a:pPr algn="ctr">
              <a:lnSpc>
                <a:spcPts val="4971"/>
              </a:lnSpc>
              <a:spcBef>
                <a:spcPct val="0"/>
              </a:spcBef>
            </a:pPr>
            <a:r>
              <a:rPr lang="en-US" sz="2500" dirty="0">
                <a:solidFill>
                  <a:srgbClr val="12164C"/>
                </a:solidFill>
                <a:latin typeface="Monument"/>
                <a:ea typeface="Monument"/>
                <a:cs typeface="Monument"/>
                <a:sym typeface="Monument"/>
              </a:rPr>
              <a:t>www.construyendojusticia.mx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3AE0FE24-D128-97B9-450B-D16F193B8073}"/>
              </a:ext>
            </a:extLst>
          </p:cNvPr>
          <p:cNvSpPr/>
          <p:nvPr/>
        </p:nvSpPr>
        <p:spPr>
          <a:xfrm>
            <a:off x="23071516" y="-1312484"/>
            <a:ext cx="2624967" cy="2624967"/>
          </a:xfrm>
          <a:custGeom>
            <a:avLst/>
            <a:gdLst/>
            <a:ahLst/>
            <a:cxnLst/>
            <a:rect l="l" t="t" r="r" b="b"/>
            <a:pathLst>
              <a:path w="2624967" h="2624967">
                <a:moveTo>
                  <a:pt x="0" y="0"/>
                </a:moveTo>
                <a:lnTo>
                  <a:pt x="2624966" y="0"/>
                </a:lnTo>
                <a:lnTo>
                  <a:pt x="2624966" y="2624966"/>
                </a:lnTo>
                <a:lnTo>
                  <a:pt x="0" y="2624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ACC60F4B-A4E5-1366-D5AC-4D3502BA9392}"/>
              </a:ext>
            </a:extLst>
          </p:cNvPr>
          <p:cNvSpPr/>
          <p:nvPr/>
        </p:nvSpPr>
        <p:spPr>
          <a:xfrm>
            <a:off x="-1316494" y="12403516"/>
            <a:ext cx="2624967" cy="2624967"/>
          </a:xfrm>
          <a:custGeom>
            <a:avLst/>
            <a:gdLst/>
            <a:ahLst/>
            <a:cxnLst/>
            <a:rect l="l" t="t" r="r" b="b"/>
            <a:pathLst>
              <a:path w="2624967" h="2624967">
                <a:moveTo>
                  <a:pt x="0" y="0"/>
                </a:moveTo>
                <a:lnTo>
                  <a:pt x="2624966" y="0"/>
                </a:lnTo>
                <a:lnTo>
                  <a:pt x="2624966" y="2624966"/>
                </a:lnTo>
                <a:lnTo>
                  <a:pt x="0" y="2624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TextBox 4"/>
          <p:cNvSpPr txBox="1"/>
          <p:nvPr/>
        </p:nvSpPr>
        <p:spPr>
          <a:xfrm>
            <a:off x="1384301" y="1295401"/>
            <a:ext cx="13481481" cy="61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88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677893" y="858143"/>
            <a:ext cx="10471832" cy="2714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53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 </a:t>
            </a:r>
            <a:r>
              <a:rPr lang="en-US" sz="53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NO</a:t>
            </a:r>
            <a:r>
              <a:rPr lang="en-US" sz="53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 VÁLIDOS </a:t>
            </a:r>
          </a:p>
          <a:p>
            <a:pPr algn="ctr">
              <a:lnSpc>
                <a:spcPts val="6488"/>
              </a:lnSpc>
            </a:pPr>
            <a:r>
              <a:rPr lang="en-US" sz="4634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</a:t>
            </a:r>
            <a:r>
              <a:rPr lang="en-US" sz="43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de </a:t>
            </a: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más</a:t>
            </a:r>
            <a:r>
              <a:rPr lang="en-US" sz="43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por</a:t>
            </a:r>
            <a:r>
              <a:rPr lang="en-US" sz="43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género</a:t>
            </a:r>
            <a:endParaRPr lang="en-US" sz="4300" dirty="0">
              <a:solidFill>
                <a:srgbClr val="23273D"/>
              </a:solidFill>
              <a:latin typeface="Monument Bold"/>
              <a:ea typeface="Monument Bold"/>
              <a:cs typeface="Monument Bold"/>
              <a:sym typeface="Monument Bold"/>
            </a:endParaRPr>
          </a:p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</a:t>
            </a:r>
            <a:r>
              <a:rPr lang="en-US" sz="43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Nulos</a:t>
            </a:r>
            <a:endParaRPr lang="en-US" sz="4300" dirty="0">
              <a:solidFill>
                <a:srgbClr val="23273D"/>
              </a:solidFill>
              <a:latin typeface="Monument Bold"/>
              <a:ea typeface="Monument Bold"/>
              <a:cs typeface="Monument Bold"/>
              <a:sym typeface="Monument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147020" y="3927942"/>
            <a:ext cx="10306524" cy="7855197"/>
          </a:xfrm>
          <a:custGeom>
            <a:avLst/>
            <a:gdLst/>
            <a:ahLst/>
            <a:cxnLst/>
            <a:rect l="l" t="t" r="r" b="b"/>
            <a:pathLst>
              <a:path w="11558242" h="8809203">
                <a:moveTo>
                  <a:pt x="0" y="0"/>
                </a:moveTo>
                <a:lnTo>
                  <a:pt x="11558242" y="0"/>
                </a:lnTo>
                <a:lnTo>
                  <a:pt x="11558242" y="8809203"/>
                </a:lnTo>
                <a:lnTo>
                  <a:pt x="0" y="8809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24" r="-2024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TextBox 10"/>
          <p:cNvSpPr txBox="1"/>
          <p:nvPr/>
        </p:nvSpPr>
        <p:spPr>
          <a:xfrm>
            <a:off x="12894457" y="858143"/>
            <a:ext cx="10811650" cy="2714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53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 </a:t>
            </a:r>
            <a:r>
              <a:rPr lang="en-US" sz="5300" dirty="0">
                <a:solidFill>
                  <a:srgbClr val="20243E"/>
                </a:solidFill>
                <a:latin typeface="Monument Bold"/>
                <a:ea typeface="Monument Bold"/>
                <a:cs typeface="Monument Bold"/>
                <a:sym typeface="Monument Bold"/>
              </a:rPr>
              <a:t>NO </a:t>
            </a:r>
            <a:r>
              <a:rPr lang="en-US" sz="5300" dirty="0">
                <a:solidFill>
                  <a:srgbClr val="D19B50"/>
                </a:solidFill>
                <a:latin typeface="Monument Bold"/>
                <a:ea typeface="Monument Bold"/>
                <a:cs typeface="Monument Bold"/>
                <a:sym typeface="Monument Bold"/>
              </a:rPr>
              <a:t>VÁLIDOS </a:t>
            </a:r>
          </a:p>
          <a:p>
            <a:pPr algn="ctr">
              <a:lnSpc>
                <a:spcPts val="6488"/>
              </a:lnSpc>
            </a:pP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Números</a:t>
            </a:r>
            <a:r>
              <a:rPr lang="en-US" sz="43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inexistentes</a:t>
            </a:r>
            <a:endParaRPr lang="en-US" sz="4300" dirty="0">
              <a:solidFill>
                <a:srgbClr val="23273D"/>
              </a:solidFill>
              <a:latin typeface="Monument Bold"/>
              <a:ea typeface="Monument Bold"/>
              <a:cs typeface="Monument Bold"/>
              <a:sym typeface="Monument Bold"/>
            </a:endParaRPr>
          </a:p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Votos</a:t>
            </a:r>
            <a:r>
              <a:rPr lang="en-US" sz="4300" dirty="0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 </a:t>
            </a:r>
            <a:r>
              <a:rPr lang="en-US" sz="4300" dirty="0" err="1">
                <a:solidFill>
                  <a:srgbClr val="23273D"/>
                </a:solidFill>
                <a:latin typeface="Monument Bold"/>
                <a:ea typeface="Monument Bold"/>
                <a:cs typeface="Monument Bold"/>
                <a:sym typeface="Monument Bold"/>
              </a:rPr>
              <a:t>Nulos</a:t>
            </a:r>
            <a:endParaRPr lang="en-US" sz="4300" dirty="0">
              <a:solidFill>
                <a:srgbClr val="23273D"/>
              </a:solidFill>
              <a:latin typeface="Monument Bold"/>
              <a:ea typeface="Monument Bold"/>
              <a:cs typeface="Monument Bold"/>
              <a:sym typeface="Monument Bold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0AE236AD-05D9-EB32-4532-EDC678D6370E}"/>
              </a:ext>
            </a:extLst>
          </p:cNvPr>
          <p:cNvSpPr/>
          <p:nvPr/>
        </p:nvSpPr>
        <p:spPr>
          <a:xfrm>
            <a:off x="587944" y="3916162"/>
            <a:ext cx="10649038" cy="7866977"/>
          </a:xfrm>
          <a:custGeom>
            <a:avLst/>
            <a:gdLst/>
            <a:ahLst/>
            <a:cxnLst/>
            <a:rect l="l" t="t" r="r" b="b"/>
            <a:pathLst>
              <a:path w="11924471" h="8809203">
                <a:moveTo>
                  <a:pt x="0" y="0"/>
                </a:moveTo>
                <a:lnTo>
                  <a:pt x="11924471" y="0"/>
                </a:lnTo>
                <a:lnTo>
                  <a:pt x="11924471" y="8809203"/>
                </a:lnTo>
                <a:lnTo>
                  <a:pt x="0" y="88092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3B6556BA-2D9C-A1F1-277C-639E86A83E61}"/>
              </a:ext>
            </a:extLst>
          </p:cNvPr>
          <p:cNvSpPr/>
          <p:nvPr/>
        </p:nvSpPr>
        <p:spPr>
          <a:xfrm>
            <a:off x="11213756" y="827591"/>
            <a:ext cx="1933264" cy="1309787"/>
          </a:xfrm>
          <a:custGeom>
            <a:avLst/>
            <a:gdLst/>
            <a:ahLst/>
            <a:cxnLst/>
            <a:rect l="l" t="t" r="r" b="b"/>
            <a:pathLst>
              <a:path w="2384717" h="1615646">
                <a:moveTo>
                  <a:pt x="0" y="0"/>
                </a:moveTo>
                <a:lnTo>
                  <a:pt x="2384717" y="0"/>
                </a:lnTo>
                <a:lnTo>
                  <a:pt x="2384717" y="1615645"/>
                </a:lnTo>
                <a:lnTo>
                  <a:pt x="0" y="1615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CC9D3AFE-5A64-1241-2C20-E79E839F1C86}"/>
              </a:ext>
            </a:extLst>
          </p:cNvPr>
          <p:cNvSpPr/>
          <p:nvPr/>
        </p:nvSpPr>
        <p:spPr>
          <a:xfrm>
            <a:off x="11356101" y="685800"/>
            <a:ext cx="1561840" cy="1103049"/>
          </a:xfrm>
          <a:custGeom>
            <a:avLst/>
            <a:gdLst/>
            <a:ahLst/>
            <a:cxnLst/>
            <a:rect l="l" t="t" r="r" b="b"/>
            <a:pathLst>
              <a:path w="1926559" h="1360632">
                <a:moveTo>
                  <a:pt x="0" y="0"/>
                </a:moveTo>
                <a:lnTo>
                  <a:pt x="1926559" y="0"/>
                </a:lnTo>
                <a:lnTo>
                  <a:pt x="1926559" y="1360632"/>
                </a:lnTo>
                <a:lnTo>
                  <a:pt x="0" y="13606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311</Words>
  <Application>Microsoft Office PowerPoint</Application>
  <PresentationFormat>Custom</PresentationFormat>
  <Paragraphs>64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Montaser Arabic Bold</vt:lpstr>
      <vt:lpstr>Arial</vt:lpstr>
      <vt:lpstr>Monument</vt:lpstr>
      <vt:lpstr>Montaser Arabic</vt:lpstr>
      <vt:lpstr>Calibri</vt:lpstr>
      <vt:lpstr>Monument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CONSTRUYENDO JUSTICIA</dc:title>
  <cp:lastModifiedBy>Bruno Morales Arias</cp:lastModifiedBy>
  <cp:revision>4</cp:revision>
  <dcterms:created xsi:type="dcterms:W3CDTF">2006-08-16T00:00:00Z</dcterms:created>
  <dcterms:modified xsi:type="dcterms:W3CDTF">2025-03-26T02:23:34Z</dcterms:modified>
  <dc:identifier>DAGgXNNO2h8</dc:identifier>
</cp:coreProperties>
</file>